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B25F9E-78F7-488A-9E2F-CF02B1D74D7C}" v="106" dt="2025-04-08T18:28:45.1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dharshini" userId="5e77a0571d699645" providerId="LiveId" clId="{00B25F9E-78F7-488A-9E2F-CF02B1D74D7C}"/>
    <pc:docChg chg="undo custSel addSld delSld modSld sldOrd">
      <pc:chgData name="Priya dharshini" userId="5e77a0571d699645" providerId="LiveId" clId="{00B25F9E-78F7-488A-9E2F-CF02B1D74D7C}" dt="2025-04-08T18:28:26.429" v="1719" actId="20577"/>
      <pc:docMkLst>
        <pc:docMk/>
      </pc:docMkLst>
      <pc:sldChg chg="modSp mod">
        <pc:chgData name="Priya dharshini" userId="5e77a0571d699645" providerId="LiveId" clId="{00B25F9E-78F7-488A-9E2F-CF02B1D74D7C}" dt="2025-04-08T18:08:29.600" v="1586" actId="12"/>
        <pc:sldMkLst>
          <pc:docMk/>
          <pc:sldMk cId="1553432724" sldId="262"/>
        </pc:sldMkLst>
        <pc:spChg chg="mod">
          <ac:chgData name="Priya dharshini" userId="5e77a0571d699645" providerId="LiveId" clId="{00B25F9E-78F7-488A-9E2F-CF02B1D74D7C}" dt="2025-04-08T18:08:29.600" v="1586" actId="12"/>
          <ac:spMkLst>
            <pc:docMk/>
            <pc:sldMk cId="1553432724" sldId="262"/>
            <ac:spMk id="7" creationId="{0BFEC426-B615-E549-83E5-140FD588BC64}"/>
          </ac:spMkLst>
        </pc:spChg>
      </pc:sldChg>
      <pc:sldChg chg="addSp delSp modSp mod">
        <pc:chgData name="Priya dharshini" userId="5e77a0571d699645" providerId="LiveId" clId="{00B25F9E-78F7-488A-9E2F-CF02B1D74D7C}" dt="2025-04-08T18:18:42.125" v="1649" actId="1076"/>
        <pc:sldMkLst>
          <pc:docMk/>
          <pc:sldMk cId="2987552906" sldId="264"/>
        </pc:sldMkLst>
        <pc:spChg chg="add">
          <ac:chgData name="Priya dharshini" userId="5e77a0571d699645" providerId="LiveId" clId="{00B25F9E-78F7-488A-9E2F-CF02B1D74D7C}" dt="2025-04-08T13:46:09.367" v="123"/>
          <ac:spMkLst>
            <pc:docMk/>
            <pc:sldMk cId="2987552906" sldId="264"/>
            <ac:spMk id="2" creationId="{26F1C805-C14C-FF91-698D-BE4E52D6D85D}"/>
          </ac:spMkLst>
        </pc:spChg>
        <pc:spChg chg="add mod">
          <ac:chgData name="Priya dharshini" userId="5e77a0571d699645" providerId="LiveId" clId="{00B25F9E-78F7-488A-9E2F-CF02B1D74D7C}" dt="2025-04-08T13:47:58.258" v="148" actId="14100"/>
          <ac:spMkLst>
            <pc:docMk/>
            <pc:sldMk cId="2987552906" sldId="264"/>
            <ac:spMk id="3" creationId="{2502B3E0-6AE0-1D9E-C721-48D60E19B3AB}"/>
          </ac:spMkLst>
        </pc:spChg>
        <pc:spChg chg="del mod">
          <ac:chgData name="Priya dharshini" userId="5e77a0571d699645" providerId="LiveId" clId="{00B25F9E-78F7-488A-9E2F-CF02B1D74D7C}" dt="2025-04-08T13:46:30.456" v="130" actId="478"/>
          <ac:spMkLst>
            <pc:docMk/>
            <pc:sldMk cId="2987552906" sldId="264"/>
            <ac:spMk id="5" creationId="{1B07C49E-AFFC-EC46-8930-E4D428F5F943}"/>
          </ac:spMkLst>
        </pc:spChg>
        <pc:spChg chg="add mod">
          <ac:chgData name="Priya dharshini" userId="5e77a0571d699645" providerId="LiveId" clId="{00B25F9E-78F7-488A-9E2F-CF02B1D74D7C}" dt="2025-04-08T18:18:42.125" v="1649" actId="1076"/>
          <ac:spMkLst>
            <pc:docMk/>
            <pc:sldMk cId="2987552906" sldId="264"/>
            <ac:spMk id="11" creationId="{458D7AC3-3110-6CBE-CA69-D54F14035BED}"/>
          </ac:spMkLst>
        </pc:spChg>
        <pc:picChg chg="add mod">
          <ac:chgData name="Priya dharshini" userId="5e77a0571d699645" providerId="LiveId" clId="{00B25F9E-78F7-488A-9E2F-CF02B1D74D7C}" dt="2025-04-08T13:48:09.891" v="151" actId="14100"/>
          <ac:picMkLst>
            <pc:docMk/>
            <pc:sldMk cId="2987552906" sldId="264"/>
            <ac:picMk id="7" creationId="{2FF1E041-687F-2413-9A6B-6A074EB4E4C6}"/>
          </ac:picMkLst>
        </pc:picChg>
        <pc:picChg chg="add del">
          <ac:chgData name="Priya dharshini" userId="5e77a0571d699645" providerId="LiveId" clId="{00B25F9E-78F7-488A-9E2F-CF02B1D74D7C}" dt="2025-04-08T13:48:44.260" v="153" actId="22"/>
          <ac:picMkLst>
            <pc:docMk/>
            <pc:sldMk cId="2987552906" sldId="264"/>
            <ac:picMk id="10" creationId="{17D93BA4-D57F-3BB8-1445-E346A3D6B861}"/>
          </ac:picMkLst>
        </pc:picChg>
      </pc:sldChg>
      <pc:sldChg chg="addSp delSp modSp mod">
        <pc:chgData name="Priya dharshini" userId="5e77a0571d699645" providerId="LiveId" clId="{00B25F9E-78F7-488A-9E2F-CF02B1D74D7C}" dt="2025-04-08T18:21:02.761" v="1657" actId="1076"/>
        <pc:sldMkLst>
          <pc:docMk/>
          <pc:sldMk cId="1578726356" sldId="265"/>
        </pc:sldMkLst>
        <pc:spChg chg="add mod">
          <ac:chgData name="Priya dharshini" userId="5e77a0571d699645" providerId="LiveId" clId="{00B25F9E-78F7-488A-9E2F-CF02B1D74D7C}" dt="2025-04-08T18:20:55.963" v="1656" actId="1076"/>
          <ac:spMkLst>
            <pc:docMk/>
            <pc:sldMk cId="1578726356" sldId="265"/>
            <ac:spMk id="2" creationId="{003F999C-20A3-04D9-59E9-D77243091B7D}"/>
          </ac:spMkLst>
        </pc:spChg>
        <pc:spChg chg="mod">
          <ac:chgData name="Priya dharshini" userId="5e77a0571d699645" providerId="LiveId" clId="{00B25F9E-78F7-488A-9E2F-CF02B1D74D7C}" dt="2025-04-08T14:29:03.250" v="307" actId="1076"/>
          <ac:spMkLst>
            <pc:docMk/>
            <pc:sldMk cId="1578726356" sldId="265"/>
            <ac:spMk id="4" creationId="{617B1B70-690D-5945-90C2-196E1304B45D}"/>
          </ac:spMkLst>
        </pc:spChg>
        <pc:spChg chg="del mod">
          <ac:chgData name="Priya dharshini" userId="5e77a0571d699645" providerId="LiveId" clId="{00B25F9E-78F7-488A-9E2F-CF02B1D74D7C}" dt="2025-04-08T14:24:34.269" v="228" actId="478"/>
          <ac:spMkLst>
            <pc:docMk/>
            <pc:sldMk cId="1578726356" sldId="265"/>
            <ac:spMk id="5" creationId="{1B07C49E-AFFC-EC46-8930-E4D428F5F943}"/>
          </ac:spMkLst>
        </pc:spChg>
        <pc:spChg chg="add mod">
          <ac:chgData name="Priya dharshini" userId="5e77a0571d699645" providerId="LiveId" clId="{00B25F9E-78F7-488A-9E2F-CF02B1D74D7C}" dt="2025-04-08T18:20:52.208" v="1655" actId="1076"/>
          <ac:spMkLst>
            <pc:docMk/>
            <pc:sldMk cId="1578726356" sldId="265"/>
            <ac:spMk id="7" creationId="{445892A3-6C9A-ADC7-05D7-265B518362B7}"/>
          </ac:spMkLst>
        </pc:spChg>
        <pc:spChg chg="add mod">
          <ac:chgData name="Priya dharshini" userId="5e77a0571d699645" providerId="LiveId" clId="{00B25F9E-78F7-488A-9E2F-CF02B1D74D7C}" dt="2025-04-08T18:21:02.761" v="1657" actId="1076"/>
          <ac:spMkLst>
            <pc:docMk/>
            <pc:sldMk cId="1578726356" sldId="265"/>
            <ac:spMk id="8" creationId="{EA6E55B1-FB69-CB22-7B6D-E39F46B79DAA}"/>
          </ac:spMkLst>
        </pc:spChg>
      </pc:sldChg>
      <pc:sldChg chg="addSp delSp modSp mod">
        <pc:chgData name="Priya dharshini" userId="5e77a0571d699645" providerId="LiveId" clId="{00B25F9E-78F7-488A-9E2F-CF02B1D74D7C}" dt="2025-04-08T18:19:51.612" v="1652" actId="1076"/>
        <pc:sldMkLst>
          <pc:docMk/>
          <pc:sldMk cId="779971636" sldId="266"/>
        </pc:sldMkLst>
        <pc:spChg chg="add mod">
          <ac:chgData name="Priya dharshini" userId="5e77a0571d699645" providerId="LiveId" clId="{00B25F9E-78F7-488A-9E2F-CF02B1D74D7C}" dt="2025-04-08T14:22:34.024" v="226" actId="123"/>
          <ac:spMkLst>
            <pc:docMk/>
            <pc:sldMk cId="779971636" sldId="266"/>
            <ac:spMk id="2" creationId="{15AA938E-0658-3031-6952-40E65EB9A813}"/>
          </ac:spMkLst>
        </pc:spChg>
        <pc:spChg chg="del mod">
          <ac:chgData name="Priya dharshini" userId="5e77a0571d699645" providerId="LiveId" clId="{00B25F9E-78F7-488A-9E2F-CF02B1D74D7C}" dt="2025-04-08T14:19:46.827" v="176" actId="478"/>
          <ac:spMkLst>
            <pc:docMk/>
            <pc:sldMk cId="779971636" sldId="266"/>
            <ac:spMk id="5" creationId="{1B07C49E-AFFC-EC46-8930-E4D428F5F943}"/>
          </ac:spMkLst>
        </pc:spChg>
        <pc:spChg chg="add mod">
          <ac:chgData name="Priya dharshini" userId="5e77a0571d699645" providerId="LiveId" clId="{00B25F9E-78F7-488A-9E2F-CF02B1D74D7C}" dt="2025-04-08T18:19:51.612" v="1652" actId="1076"/>
          <ac:spMkLst>
            <pc:docMk/>
            <pc:sldMk cId="779971636" sldId="266"/>
            <ac:spMk id="6" creationId="{A3622243-0BFB-815D-F5C7-9A9DEB3928D2}"/>
          </ac:spMkLst>
        </pc:spChg>
      </pc:sldChg>
      <pc:sldChg chg="addSp modSp mod">
        <pc:chgData name="Priya dharshini" userId="5e77a0571d699645" providerId="LiveId" clId="{00B25F9E-78F7-488A-9E2F-CF02B1D74D7C}" dt="2025-04-08T16:14:11.970" v="716" actId="2711"/>
        <pc:sldMkLst>
          <pc:docMk/>
          <pc:sldMk cId="3865605948" sldId="269"/>
        </pc:sldMkLst>
        <pc:spChg chg="mod">
          <ac:chgData name="Priya dharshini" userId="5e77a0571d699645" providerId="LiveId" clId="{00B25F9E-78F7-488A-9E2F-CF02B1D74D7C}" dt="2025-04-08T16:14:11.970" v="716" actId="2711"/>
          <ac:spMkLst>
            <pc:docMk/>
            <pc:sldMk cId="3865605948" sldId="269"/>
            <ac:spMk id="3" creationId="{373827F3-F386-AA4E-80ED-D86DEF8C158D}"/>
          </ac:spMkLst>
        </pc:spChg>
        <pc:picChg chg="add mod">
          <ac:chgData name="Priya dharshini" userId="5e77a0571d699645" providerId="LiveId" clId="{00B25F9E-78F7-488A-9E2F-CF02B1D74D7C}" dt="2025-04-08T16:11:35.860" v="693" actId="1076"/>
          <ac:picMkLst>
            <pc:docMk/>
            <pc:sldMk cId="3865605948" sldId="269"/>
            <ac:picMk id="6" creationId="{BD064697-49E3-28BE-E35A-D5246B804B39}"/>
          </ac:picMkLst>
        </pc:picChg>
      </pc:sldChg>
      <pc:sldChg chg="addSp delSp modSp mod">
        <pc:chgData name="Priya dharshini" userId="5e77a0571d699645" providerId="LiveId" clId="{00B25F9E-78F7-488A-9E2F-CF02B1D74D7C}" dt="2025-04-08T16:31:44.345" v="860" actId="1076"/>
        <pc:sldMkLst>
          <pc:docMk/>
          <pc:sldMk cId="2727850971" sldId="270"/>
        </pc:sldMkLst>
        <pc:spChg chg="del mod">
          <ac:chgData name="Priya dharshini" userId="5e77a0571d699645" providerId="LiveId" clId="{00B25F9E-78F7-488A-9E2F-CF02B1D74D7C}" dt="2025-04-08T16:30:37.557" v="843" actId="478"/>
          <ac:spMkLst>
            <pc:docMk/>
            <pc:sldMk cId="2727850971" sldId="270"/>
            <ac:spMk id="5" creationId="{1B07C49E-AFFC-EC46-8930-E4D428F5F943}"/>
          </ac:spMkLst>
        </pc:spChg>
        <pc:spChg chg="add mod">
          <ac:chgData name="Priya dharshini" userId="5e77a0571d699645" providerId="LiveId" clId="{00B25F9E-78F7-488A-9E2F-CF02B1D74D7C}" dt="2025-04-08T16:31:44.345" v="860" actId="1076"/>
          <ac:spMkLst>
            <pc:docMk/>
            <pc:sldMk cId="2727850971" sldId="270"/>
            <ac:spMk id="8" creationId="{467AD489-4F7F-C6DA-760B-00C3DB0C3CBF}"/>
          </ac:spMkLst>
        </pc:spChg>
        <pc:picChg chg="add mod">
          <ac:chgData name="Priya dharshini" userId="5e77a0571d699645" providerId="LiveId" clId="{00B25F9E-78F7-488A-9E2F-CF02B1D74D7C}" dt="2025-04-08T16:31:37.154" v="859" actId="14100"/>
          <ac:picMkLst>
            <pc:docMk/>
            <pc:sldMk cId="2727850971" sldId="270"/>
            <ac:picMk id="6" creationId="{7F321775-BC3B-8A7B-73E0-E4F7532ED906}"/>
          </ac:picMkLst>
        </pc:picChg>
      </pc:sldChg>
      <pc:sldChg chg="addSp delSp modSp mod">
        <pc:chgData name="Priya dharshini" userId="5e77a0571d699645" providerId="LiveId" clId="{00B25F9E-78F7-488A-9E2F-CF02B1D74D7C}" dt="2025-04-08T17:26:05.127" v="1563" actId="1076"/>
        <pc:sldMkLst>
          <pc:docMk/>
          <pc:sldMk cId="1630123617" sldId="274"/>
        </pc:sldMkLst>
        <pc:spChg chg="add del mod">
          <ac:chgData name="Priya dharshini" userId="5e77a0571d699645" providerId="LiveId" clId="{00B25F9E-78F7-488A-9E2F-CF02B1D74D7C}" dt="2025-04-08T17:24:41.058" v="1524"/>
          <ac:spMkLst>
            <pc:docMk/>
            <pc:sldMk cId="1630123617" sldId="274"/>
            <ac:spMk id="2" creationId="{0EFD15FE-2646-0EC4-5154-5232742B8AE2}"/>
          </ac:spMkLst>
        </pc:spChg>
        <pc:spChg chg="add mod">
          <ac:chgData name="Priya dharshini" userId="5e77a0571d699645" providerId="LiveId" clId="{00B25F9E-78F7-488A-9E2F-CF02B1D74D7C}" dt="2025-04-08T17:26:05.127" v="1563" actId="1076"/>
          <ac:spMkLst>
            <pc:docMk/>
            <pc:sldMk cId="1630123617" sldId="274"/>
            <ac:spMk id="3" creationId="{C82B42E2-BE14-1866-A94B-DF360F0583DB}"/>
          </ac:spMkLst>
        </pc:spChg>
        <pc:spChg chg="del mod">
          <ac:chgData name="Priya dharshini" userId="5e77a0571d699645" providerId="LiveId" clId="{00B25F9E-78F7-488A-9E2F-CF02B1D74D7C}" dt="2025-04-08T17:23:33.532" v="1517"/>
          <ac:spMkLst>
            <pc:docMk/>
            <pc:sldMk cId="1630123617" sldId="274"/>
            <ac:spMk id="5" creationId="{28684E62-A9F8-4E7A-AB01-78893062A1B4}"/>
          </ac:spMkLst>
        </pc:spChg>
      </pc:sldChg>
      <pc:sldChg chg="addSp delSp modSp mod">
        <pc:chgData name="Priya dharshini" userId="5e77a0571d699645" providerId="LiveId" clId="{00B25F9E-78F7-488A-9E2F-CF02B1D74D7C}" dt="2025-04-08T18:28:26.429" v="1719" actId="20577"/>
        <pc:sldMkLst>
          <pc:docMk/>
          <pc:sldMk cId="3410008520" sldId="275"/>
        </pc:sldMkLst>
        <pc:spChg chg="add mod">
          <ac:chgData name="Priya dharshini" userId="5e77a0571d699645" providerId="LiveId" clId="{00B25F9E-78F7-488A-9E2F-CF02B1D74D7C}" dt="2025-04-08T18:28:26.429" v="1719" actId="20577"/>
          <ac:spMkLst>
            <pc:docMk/>
            <pc:sldMk cId="3410008520" sldId="275"/>
            <ac:spMk id="3" creationId="{14118FB4-C45F-17DF-3616-B6C7BFA23AE9}"/>
          </ac:spMkLst>
        </pc:spChg>
        <pc:spChg chg="del mod">
          <ac:chgData name="Priya dharshini" userId="5e77a0571d699645" providerId="LiveId" clId="{00B25F9E-78F7-488A-9E2F-CF02B1D74D7C}" dt="2025-04-08T18:27:34.471" v="1675" actId="478"/>
          <ac:spMkLst>
            <pc:docMk/>
            <pc:sldMk cId="3410008520" sldId="275"/>
            <ac:spMk id="5" creationId="{28684E62-A9F8-4E7A-AB01-78893062A1B4}"/>
          </ac:spMkLst>
        </pc:spChg>
      </pc:sldChg>
      <pc:sldChg chg="addSp delSp modSp mod">
        <pc:chgData name="Priya dharshini" userId="5e77a0571d699645" providerId="LiveId" clId="{00B25F9E-78F7-488A-9E2F-CF02B1D74D7C}" dt="2025-04-08T18:22:16.348" v="1661" actId="14100"/>
        <pc:sldMkLst>
          <pc:docMk/>
          <pc:sldMk cId="148114319" sldId="276"/>
        </pc:sldMkLst>
        <pc:spChg chg="add mod">
          <ac:chgData name="Priya dharshini" userId="5e77a0571d699645" providerId="LiveId" clId="{00B25F9E-78F7-488A-9E2F-CF02B1D74D7C}" dt="2025-04-08T15:04:39.370" v="350" actId="123"/>
          <ac:spMkLst>
            <pc:docMk/>
            <pc:sldMk cId="148114319" sldId="276"/>
            <ac:spMk id="2" creationId="{B3C97847-E42F-FC34-176B-249C4B4ADAA1}"/>
          </ac:spMkLst>
        </pc:spChg>
        <pc:spChg chg="del mod">
          <ac:chgData name="Priya dharshini" userId="5e77a0571d699645" providerId="LiveId" clId="{00B25F9E-78F7-488A-9E2F-CF02B1D74D7C}" dt="2025-04-08T15:02:23.838" v="321" actId="478"/>
          <ac:spMkLst>
            <pc:docMk/>
            <pc:sldMk cId="148114319" sldId="276"/>
            <ac:spMk id="5" creationId="{1B07C49E-AFFC-EC46-8930-E4D428F5F943}"/>
          </ac:spMkLst>
        </pc:spChg>
        <pc:spChg chg="add del mod">
          <ac:chgData name="Priya dharshini" userId="5e77a0571d699645" providerId="LiveId" clId="{00B25F9E-78F7-488A-9E2F-CF02B1D74D7C}" dt="2025-04-08T15:04:57.797" v="354" actId="478"/>
          <ac:spMkLst>
            <pc:docMk/>
            <pc:sldMk cId="148114319" sldId="276"/>
            <ac:spMk id="6" creationId="{1D129B60-787F-8710-8FFD-23101A36D58D}"/>
          </ac:spMkLst>
        </pc:spChg>
        <pc:spChg chg="add mod">
          <ac:chgData name="Priya dharshini" userId="5e77a0571d699645" providerId="LiveId" clId="{00B25F9E-78F7-488A-9E2F-CF02B1D74D7C}" dt="2025-04-08T18:22:16.348" v="1661" actId="14100"/>
          <ac:spMkLst>
            <pc:docMk/>
            <pc:sldMk cId="148114319" sldId="276"/>
            <ac:spMk id="7" creationId="{71E3AD26-D5F8-DBC4-44AD-98DCACA39C20}"/>
          </ac:spMkLst>
        </pc:spChg>
      </pc:sldChg>
      <pc:sldChg chg="addSp delSp modSp mod">
        <pc:chgData name="Priya dharshini" userId="5e77a0571d699645" providerId="LiveId" clId="{00B25F9E-78F7-488A-9E2F-CF02B1D74D7C}" dt="2025-04-08T18:24:56.737" v="1673" actId="478"/>
        <pc:sldMkLst>
          <pc:docMk/>
          <pc:sldMk cId="321008965" sldId="277"/>
        </pc:sldMkLst>
        <pc:spChg chg="add mod">
          <ac:chgData name="Priya dharshini" userId="5e77a0571d699645" providerId="LiveId" clId="{00B25F9E-78F7-488A-9E2F-CF02B1D74D7C}" dt="2025-04-08T15:44:36.935" v="516"/>
          <ac:spMkLst>
            <pc:docMk/>
            <pc:sldMk cId="321008965" sldId="277"/>
            <ac:spMk id="3" creationId="{2F0F9DE9-3A41-9C0F-4101-1ABCB7A6DE55}"/>
          </ac:spMkLst>
        </pc:spChg>
        <pc:spChg chg="mod">
          <ac:chgData name="Priya dharshini" userId="5e77a0571d699645" providerId="LiveId" clId="{00B25F9E-78F7-488A-9E2F-CF02B1D74D7C}" dt="2025-04-08T15:45:30.681" v="531" actId="1076"/>
          <ac:spMkLst>
            <pc:docMk/>
            <pc:sldMk cId="321008965" sldId="277"/>
            <ac:spMk id="7" creationId="{330F9542-6794-4F57-BB45-868D94AD06B0}"/>
          </ac:spMkLst>
        </pc:spChg>
        <pc:spChg chg="add del mod">
          <ac:chgData name="Priya dharshini" userId="5e77a0571d699645" providerId="LiveId" clId="{00B25F9E-78F7-488A-9E2F-CF02B1D74D7C}" dt="2025-04-08T18:24:56.737" v="1673" actId="478"/>
          <ac:spMkLst>
            <pc:docMk/>
            <pc:sldMk cId="321008965" sldId="277"/>
            <ac:spMk id="8" creationId="{C7B9C153-C85C-3240-8E7E-523FBC004564}"/>
          </ac:spMkLst>
        </pc:spChg>
      </pc:sldChg>
      <pc:sldChg chg="addSp delSp modSp mod">
        <pc:chgData name="Priya dharshini" userId="5e77a0571d699645" providerId="LiveId" clId="{00B25F9E-78F7-488A-9E2F-CF02B1D74D7C}" dt="2025-04-08T17:20:04.625" v="1492" actId="1076"/>
        <pc:sldMkLst>
          <pc:docMk/>
          <pc:sldMk cId="2459446073" sldId="289"/>
        </pc:sldMkLst>
        <pc:spChg chg="add mod">
          <ac:chgData name="Priya dharshini" userId="5e77a0571d699645" providerId="LiveId" clId="{00B25F9E-78F7-488A-9E2F-CF02B1D74D7C}" dt="2025-04-08T17:19:54.932" v="1490" actId="20577"/>
          <ac:spMkLst>
            <pc:docMk/>
            <pc:sldMk cId="2459446073" sldId="289"/>
            <ac:spMk id="3" creationId="{BBAFA86D-18D4-306E-3AE8-B99F217B3F51}"/>
          </ac:spMkLst>
        </pc:spChg>
        <pc:spChg chg="del mod">
          <ac:chgData name="Priya dharshini" userId="5e77a0571d699645" providerId="LiveId" clId="{00B25F9E-78F7-488A-9E2F-CF02B1D74D7C}" dt="2025-04-08T17:18:30.801" v="1465" actId="478"/>
          <ac:spMkLst>
            <pc:docMk/>
            <pc:sldMk cId="2459446073" sldId="289"/>
            <ac:spMk id="5" creationId="{1B07C49E-AFFC-EC46-8930-E4D428F5F943}"/>
          </ac:spMkLst>
        </pc:spChg>
        <pc:picChg chg="add mod">
          <ac:chgData name="Priya dharshini" userId="5e77a0571d699645" providerId="LiveId" clId="{00B25F9E-78F7-488A-9E2F-CF02B1D74D7C}" dt="2025-04-08T17:20:04.625" v="1492" actId="1076"/>
          <ac:picMkLst>
            <pc:docMk/>
            <pc:sldMk cId="2459446073" sldId="289"/>
            <ac:picMk id="7" creationId="{6F638BA1-632F-0DBA-A5AB-E643C49E7365}"/>
          </ac:picMkLst>
        </pc:picChg>
      </pc:sldChg>
      <pc:sldChg chg="addSp modSp mod">
        <pc:chgData name="Priya dharshini" userId="5e77a0571d699645" providerId="LiveId" clId="{00B25F9E-78F7-488A-9E2F-CF02B1D74D7C}" dt="2025-04-08T18:24:41.312" v="1671" actId="1076"/>
        <pc:sldMkLst>
          <pc:docMk/>
          <pc:sldMk cId="1813711241" sldId="293"/>
        </pc:sldMkLst>
        <pc:spChg chg="mod">
          <ac:chgData name="Priya dharshini" userId="5e77a0571d699645" providerId="LiveId" clId="{00B25F9E-78F7-488A-9E2F-CF02B1D74D7C}" dt="2025-04-08T15:42:31.716" v="491" actId="2711"/>
          <ac:spMkLst>
            <pc:docMk/>
            <pc:sldMk cId="1813711241" sldId="293"/>
            <ac:spMk id="5" creationId="{1B07C49E-AFFC-EC46-8930-E4D428F5F943}"/>
          </ac:spMkLst>
        </pc:spChg>
        <pc:spChg chg="add mod">
          <ac:chgData name="Priya dharshini" userId="5e77a0571d699645" providerId="LiveId" clId="{00B25F9E-78F7-488A-9E2F-CF02B1D74D7C}" dt="2025-04-08T18:24:41.312" v="1671" actId="1076"/>
          <ac:spMkLst>
            <pc:docMk/>
            <pc:sldMk cId="1813711241" sldId="293"/>
            <ac:spMk id="7" creationId="{79365D3C-19F1-8502-54D5-3C7B36F6EB76}"/>
          </ac:spMkLst>
        </pc:spChg>
        <pc:picChg chg="add mod">
          <ac:chgData name="Priya dharshini" userId="5e77a0571d699645" providerId="LiveId" clId="{00B25F9E-78F7-488A-9E2F-CF02B1D74D7C}" dt="2025-04-08T15:46:02.527" v="553" actId="1076"/>
          <ac:picMkLst>
            <pc:docMk/>
            <pc:sldMk cId="1813711241" sldId="293"/>
            <ac:picMk id="6" creationId="{E47D3C59-9E30-BD52-20AD-F7ABFDA97745}"/>
          </ac:picMkLst>
        </pc:picChg>
      </pc:sldChg>
      <pc:sldChg chg="addSp modSp mod">
        <pc:chgData name="Priya dharshini" userId="5e77a0571d699645" providerId="LiveId" clId="{00B25F9E-78F7-488A-9E2F-CF02B1D74D7C}" dt="2025-04-08T16:52:01.801" v="1071" actId="1076"/>
        <pc:sldMkLst>
          <pc:docMk/>
          <pc:sldMk cId="981671777" sldId="296"/>
        </pc:sldMkLst>
        <pc:spChg chg="mod">
          <ac:chgData name="Priya dharshini" userId="5e77a0571d699645" providerId="LiveId" clId="{00B25F9E-78F7-488A-9E2F-CF02B1D74D7C}" dt="2025-04-08T16:50:42.169" v="1059" actId="20577"/>
          <ac:spMkLst>
            <pc:docMk/>
            <pc:sldMk cId="981671777" sldId="296"/>
            <ac:spMk id="2" creationId="{54176327-8CC4-4356-8BBB-DC4965CE9857}"/>
          </ac:spMkLst>
        </pc:spChg>
        <pc:spChg chg="mod">
          <ac:chgData name="Priya dharshini" userId="5e77a0571d699645" providerId="LiveId" clId="{00B25F9E-78F7-488A-9E2F-CF02B1D74D7C}" dt="2025-04-08T16:51:56.647" v="1070" actId="1076"/>
          <ac:spMkLst>
            <pc:docMk/>
            <pc:sldMk cId="981671777" sldId="296"/>
            <ac:spMk id="5" creationId="{85D9F803-CDBC-C74C-AF1B-2B5937D1C241}"/>
          </ac:spMkLst>
        </pc:spChg>
        <pc:picChg chg="add mod">
          <ac:chgData name="Priya dharshini" userId="5e77a0571d699645" providerId="LiveId" clId="{00B25F9E-78F7-488A-9E2F-CF02B1D74D7C}" dt="2025-04-08T16:52:01.801" v="1071" actId="1076"/>
          <ac:picMkLst>
            <pc:docMk/>
            <pc:sldMk cId="981671777" sldId="296"/>
            <ac:picMk id="6" creationId="{B20A9B49-A9E4-2784-D369-8BD344DEE1A1}"/>
          </ac:picMkLst>
        </pc:picChg>
      </pc:sldChg>
      <pc:sldChg chg="addSp delSp modSp mod">
        <pc:chgData name="Priya dharshini" userId="5e77a0571d699645" providerId="LiveId" clId="{00B25F9E-78F7-488A-9E2F-CF02B1D74D7C}" dt="2025-04-08T18:15:44.008" v="1639" actId="20577"/>
        <pc:sldMkLst>
          <pc:docMk/>
          <pc:sldMk cId="280316088" sldId="299"/>
        </pc:sldMkLst>
        <pc:spChg chg="mod">
          <ac:chgData name="Priya dharshini" userId="5e77a0571d699645" providerId="LiveId" clId="{00B25F9E-78F7-488A-9E2F-CF02B1D74D7C}" dt="2025-04-08T13:40:19.975" v="99" actId="5793"/>
          <ac:spMkLst>
            <pc:docMk/>
            <pc:sldMk cId="280316088" sldId="299"/>
            <ac:spMk id="3" creationId="{AB0AB2AC-B7E6-6849-9AE9-697369407F8F}"/>
          </ac:spMkLst>
        </pc:spChg>
        <pc:spChg chg="del mod">
          <ac:chgData name="Priya dharshini" userId="5e77a0571d699645" providerId="LiveId" clId="{00B25F9E-78F7-488A-9E2F-CF02B1D74D7C}" dt="2025-04-08T13:27:46.084" v="11" actId="478"/>
          <ac:spMkLst>
            <pc:docMk/>
            <pc:sldMk cId="280316088" sldId="299"/>
            <ac:spMk id="5" creationId="{1B07C49E-AFFC-EC46-8930-E4D428F5F943}"/>
          </ac:spMkLst>
        </pc:spChg>
        <pc:spChg chg="add">
          <ac:chgData name="Priya dharshini" userId="5e77a0571d699645" providerId="LiveId" clId="{00B25F9E-78F7-488A-9E2F-CF02B1D74D7C}" dt="2025-04-08T13:32:14.092" v="47"/>
          <ac:spMkLst>
            <pc:docMk/>
            <pc:sldMk cId="280316088" sldId="299"/>
            <ac:spMk id="8" creationId="{76FA60FA-294B-320A-3FEB-A3D12DFC777D}"/>
          </ac:spMkLst>
        </pc:spChg>
        <pc:spChg chg="add mod">
          <ac:chgData name="Priya dharshini" userId="5e77a0571d699645" providerId="LiveId" clId="{00B25F9E-78F7-488A-9E2F-CF02B1D74D7C}" dt="2025-04-08T18:15:44.008" v="1639" actId="20577"/>
          <ac:spMkLst>
            <pc:docMk/>
            <pc:sldMk cId="280316088" sldId="299"/>
            <ac:spMk id="10" creationId="{9384756C-17C9-18E6-7B1B-9D7234801CA7}"/>
          </ac:spMkLst>
        </pc:spChg>
        <pc:picChg chg="add mod">
          <ac:chgData name="Priya dharshini" userId="5e77a0571d699645" providerId="LiveId" clId="{00B25F9E-78F7-488A-9E2F-CF02B1D74D7C}" dt="2025-04-08T13:40:25.465" v="100" actId="1076"/>
          <ac:picMkLst>
            <pc:docMk/>
            <pc:sldMk cId="280316088" sldId="299"/>
            <ac:picMk id="7" creationId="{E798814A-2638-8624-6FA6-D6DF108FE311}"/>
          </ac:picMkLst>
        </pc:picChg>
      </pc:sldChg>
      <pc:sldChg chg="addSp delSp modSp mod">
        <pc:chgData name="Priya dharshini" userId="5e77a0571d699645" providerId="LiveId" clId="{00B25F9E-78F7-488A-9E2F-CF02B1D74D7C}" dt="2025-04-08T18:17:14.004" v="1646" actId="14100"/>
        <pc:sldMkLst>
          <pc:docMk/>
          <pc:sldMk cId="1385553969" sldId="302"/>
        </pc:sldMkLst>
        <pc:spChg chg="del mod">
          <ac:chgData name="Priya dharshini" userId="5e77a0571d699645" providerId="LiveId" clId="{00B25F9E-78F7-488A-9E2F-CF02B1D74D7C}" dt="2025-04-08T13:40:51.037" v="108" actId="478"/>
          <ac:spMkLst>
            <pc:docMk/>
            <pc:sldMk cId="1385553969" sldId="302"/>
            <ac:spMk id="2" creationId="{8B78C759-C687-440F-8CAE-D3071F1AB630}"/>
          </ac:spMkLst>
        </pc:spChg>
        <pc:spChg chg="mod">
          <ac:chgData name="Priya dharshini" userId="5e77a0571d699645" providerId="LiveId" clId="{00B25F9E-78F7-488A-9E2F-CF02B1D74D7C}" dt="2025-04-08T18:17:03.764" v="1643" actId="1076"/>
          <ac:spMkLst>
            <pc:docMk/>
            <pc:sldMk cId="1385553969" sldId="302"/>
            <ac:spMk id="3" creationId="{AB0AB2AC-B7E6-6849-9AE9-697369407F8F}"/>
          </ac:spMkLst>
        </pc:spChg>
        <pc:spChg chg="add mod">
          <ac:chgData name="Priya dharshini" userId="5e77a0571d699645" providerId="LiveId" clId="{00B25F9E-78F7-488A-9E2F-CF02B1D74D7C}" dt="2025-04-08T18:17:14.004" v="1646" actId="14100"/>
          <ac:spMkLst>
            <pc:docMk/>
            <pc:sldMk cId="1385553969" sldId="302"/>
            <ac:spMk id="5" creationId="{DCB1EBDC-CA8C-06AE-D14A-ED5CA93B08E7}"/>
          </ac:spMkLst>
        </pc:spChg>
        <pc:picChg chg="add mod">
          <ac:chgData name="Priya dharshini" userId="5e77a0571d699645" providerId="LiveId" clId="{00B25F9E-78F7-488A-9E2F-CF02B1D74D7C}" dt="2025-04-08T18:17:07.122" v="1644" actId="1076"/>
          <ac:picMkLst>
            <pc:docMk/>
            <pc:sldMk cId="1385553969" sldId="302"/>
            <ac:picMk id="8" creationId="{3C21667C-6592-FD68-721D-8EC30F657C43}"/>
          </ac:picMkLst>
        </pc:picChg>
      </pc:sldChg>
      <pc:sldChg chg="addSp delSp modSp mod">
        <pc:chgData name="Priya dharshini" userId="5e77a0571d699645" providerId="LiveId" clId="{00B25F9E-78F7-488A-9E2F-CF02B1D74D7C}" dt="2025-04-08T18:23:24.964" v="1665" actId="1076"/>
        <pc:sldMkLst>
          <pc:docMk/>
          <pc:sldMk cId="334532777" sldId="303"/>
        </pc:sldMkLst>
        <pc:spChg chg="add">
          <ac:chgData name="Priya dharshini" userId="5e77a0571d699645" providerId="LiveId" clId="{00B25F9E-78F7-488A-9E2F-CF02B1D74D7C}" dt="2025-04-08T15:08:01.375" v="359"/>
          <ac:spMkLst>
            <pc:docMk/>
            <pc:sldMk cId="334532777" sldId="303"/>
            <ac:spMk id="2" creationId="{95FE705F-F9E0-8735-A9FE-8C7D0CAD2384}"/>
          </ac:spMkLst>
        </pc:spChg>
        <pc:spChg chg="mod">
          <ac:chgData name="Priya dharshini" userId="5e77a0571d699645" providerId="LiveId" clId="{00B25F9E-78F7-488A-9E2F-CF02B1D74D7C}" dt="2025-04-08T15:11:15.129" v="416" actId="1076"/>
          <ac:spMkLst>
            <pc:docMk/>
            <pc:sldMk cId="334532777" sldId="303"/>
            <ac:spMk id="4" creationId="{9ADB26FF-76AA-124F-92D8-C93C45D216A8}"/>
          </ac:spMkLst>
        </pc:spChg>
        <pc:spChg chg="del mod">
          <ac:chgData name="Priya dharshini" userId="5e77a0571d699645" providerId="LiveId" clId="{00B25F9E-78F7-488A-9E2F-CF02B1D74D7C}" dt="2025-04-08T15:08:04.630" v="361"/>
          <ac:spMkLst>
            <pc:docMk/>
            <pc:sldMk cId="334532777" sldId="303"/>
            <ac:spMk id="5" creationId="{1B07C49E-AFFC-EC46-8930-E4D428F5F943}"/>
          </ac:spMkLst>
        </pc:spChg>
        <pc:spChg chg="add mod">
          <ac:chgData name="Priya dharshini" userId="5e77a0571d699645" providerId="LiveId" clId="{00B25F9E-78F7-488A-9E2F-CF02B1D74D7C}" dt="2025-04-08T15:35:27.750" v="425" actId="1076"/>
          <ac:spMkLst>
            <pc:docMk/>
            <pc:sldMk cId="334532777" sldId="303"/>
            <ac:spMk id="6" creationId="{6BB12AE7-3059-CE90-508A-C26A4A9AE32F}"/>
          </ac:spMkLst>
        </pc:spChg>
        <pc:spChg chg="add mod">
          <ac:chgData name="Priya dharshini" userId="5e77a0571d699645" providerId="LiveId" clId="{00B25F9E-78F7-488A-9E2F-CF02B1D74D7C}" dt="2025-04-08T18:23:24.964" v="1665" actId="1076"/>
          <ac:spMkLst>
            <pc:docMk/>
            <pc:sldMk cId="334532777" sldId="303"/>
            <ac:spMk id="7" creationId="{CA90B2FE-12BD-9204-1DD8-90B36B5689E4}"/>
          </ac:spMkLst>
        </pc:spChg>
      </pc:sldChg>
      <pc:sldChg chg="addSp modSp mod">
        <pc:chgData name="Priya dharshini" userId="5e77a0571d699645" providerId="LiveId" clId="{00B25F9E-78F7-488A-9E2F-CF02B1D74D7C}" dt="2025-04-08T16:13:52.616" v="714" actId="255"/>
        <pc:sldMkLst>
          <pc:docMk/>
          <pc:sldMk cId="3869789237" sldId="304"/>
        </pc:sldMkLst>
        <pc:spChg chg="mod">
          <ac:chgData name="Priya dharshini" userId="5e77a0571d699645" providerId="LiveId" clId="{00B25F9E-78F7-488A-9E2F-CF02B1D74D7C}" dt="2025-04-08T16:13:52.616" v="714" actId="255"/>
          <ac:spMkLst>
            <pc:docMk/>
            <pc:sldMk cId="3869789237" sldId="304"/>
            <ac:spMk id="3" creationId="{373827F3-F386-AA4E-80ED-D86DEF8C158D}"/>
          </ac:spMkLst>
        </pc:spChg>
        <pc:picChg chg="add mod">
          <ac:chgData name="Priya dharshini" userId="5e77a0571d699645" providerId="LiveId" clId="{00B25F9E-78F7-488A-9E2F-CF02B1D74D7C}" dt="2025-04-08T16:10:30.130" v="676" actId="14100"/>
          <ac:picMkLst>
            <pc:docMk/>
            <pc:sldMk cId="3869789237" sldId="304"/>
            <ac:picMk id="6" creationId="{5FA6AB03-8A99-283F-1DDE-A176F73D960A}"/>
          </ac:picMkLst>
        </pc:picChg>
      </pc:sldChg>
      <pc:sldChg chg="addSp modSp mod">
        <pc:chgData name="Priya dharshini" userId="5e77a0571d699645" providerId="LiveId" clId="{00B25F9E-78F7-488A-9E2F-CF02B1D74D7C}" dt="2025-04-08T16:23:17.559" v="777" actId="1076"/>
        <pc:sldMkLst>
          <pc:docMk/>
          <pc:sldMk cId="80090182" sldId="305"/>
        </pc:sldMkLst>
        <pc:spChg chg="mod">
          <ac:chgData name="Priya dharshini" userId="5e77a0571d699645" providerId="LiveId" clId="{00B25F9E-78F7-488A-9E2F-CF02B1D74D7C}" dt="2025-04-08T16:23:17.559" v="777" actId="1076"/>
          <ac:spMkLst>
            <pc:docMk/>
            <pc:sldMk cId="80090182" sldId="305"/>
            <ac:spMk id="3" creationId="{373827F3-F386-AA4E-80ED-D86DEF8C158D}"/>
          </ac:spMkLst>
        </pc:spChg>
        <pc:picChg chg="add mod">
          <ac:chgData name="Priya dharshini" userId="5e77a0571d699645" providerId="LiveId" clId="{00B25F9E-78F7-488A-9E2F-CF02B1D74D7C}" dt="2025-04-08T16:22:29.867" v="771" actId="14100"/>
          <ac:picMkLst>
            <pc:docMk/>
            <pc:sldMk cId="80090182" sldId="305"/>
            <ac:picMk id="6" creationId="{EA3D72A5-A292-26C6-7ACA-54A99A2C96C1}"/>
          </ac:picMkLst>
        </pc:picChg>
      </pc:sldChg>
      <pc:sldChg chg="addSp delSp modSp mod">
        <pc:chgData name="Priya dharshini" userId="5e77a0571d699645" providerId="LiveId" clId="{00B25F9E-78F7-488A-9E2F-CF02B1D74D7C}" dt="2025-04-08T16:27:50.748" v="814" actId="14100"/>
        <pc:sldMkLst>
          <pc:docMk/>
          <pc:sldMk cId="3145340593" sldId="306"/>
        </pc:sldMkLst>
        <pc:spChg chg="del mod">
          <ac:chgData name="Priya dharshini" userId="5e77a0571d699645" providerId="LiveId" clId="{00B25F9E-78F7-488A-9E2F-CF02B1D74D7C}" dt="2025-04-08T16:26:16.258" v="798" actId="478"/>
          <ac:spMkLst>
            <pc:docMk/>
            <pc:sldMk cId="3145340593" sldId="306"/>
            <ac:spMk id="3" creationId="{373827F3-F386-AA4E-80ED-D86DEF8C158D}"/>
          </ac:spMkLst>
        </pc:spChg>
        <pc:spChg chg="add mod">
          <ac:chgData name="Priya dharshini" userId="5e77a0571d699645" providerId="LiveId" clId="{00B25F9E-78F7-488A-9E2F-CF02B1D74D7C}" dt="2025-04-08T16:27:50.748" v="814" actId="14100"/>
          <ac:spMkLst>
            <pc:docMk/>
            <pc:sldMk cId="3145340593" sldId="306"/>
            <ac:spMk id="8" creationId="{391928A1-BCC4-3D78-BE5F-69E45E0DCFC1}"/>
          </ac:spMkLst>
        </pc:spChg>
        <pc:picChg chg="add mod">
          <ac:chgData name="Priya dharshini" userId="5e77a0571d699645" providerId="LiveId" clId="{00B25F9E-78F7-488A-9E2F-CF02B1D74D7C}" dt="2025-04-08T16:26:25.489" v="802" actId="14100"/>
          <ac:picMkLst>
            <pc:docMk/>
            <pc:sldMk cId="3145340593" sldId="306"/>
            <ac:picMk id="6" creationId="{07FC61E0-646D-0D7D-E4EE-DDED33A2C00B}"/>
          </ac:picMkLst>
        </pc:picChg>
      </pc:sldChg>
      <pc:sldChg chg="addSp delSp modSp mod">
        <pc:chgData name="Priya dharshini" userId="5e77a0571d699645" providerId="LiveId" clId="{00B25F9E-78F7-488A-9E2F-CF02B1D74D7C}" dt="2025-04-08T16:24:58.558" v="796" actId="113"/>
        <pc:sldMkLst>
          <pc:docMk/>
          <pc:sldMk cId="1106727586" sldId="307"/>
        </pc:sldMkLst>
        <pc:spChg chg="del mod">
          <ac:chgData name="Priya dharshini" userId="5e77a0571d699645" providerId="LiveId" clId="{00B25F9E-78F7-488A-9E2F-CF02B1D74D7C}" dt="2025-04-08T16:23:53.468" v="780" actId="478"/>
          <ac:spMkLst>
            <pc:docMk/>
            <pc:sldMk cId="1106727586" sldId="307"/>
            <ac:spMk id="3" creationId="{373827F3-F386-AA4E-80ED-D86DEF8C158D}"/>
          </ac:spMkLst>
        </pc:spChg>
        <pc:spChg chg="add mod">
          <ac:chgData name="Priya dharshini" userId="5e77a0571d699645" providerId="LiveId" clId="{00B25F9E-78F7-488A-9E2F-CF02B1D74D7C}" dt="2025-04-08T16:24:58.558" v="796" actId="113"/>
          <ac:spMkLst>
            <pc:docMk/>
            <pc:sldMk cId="1106727586" sldId="307"/>
            <ac:spMk id="8" creationId="{BD62388F-59A4-2C54-1466-401FEED8E03E}"/>
          </ac:spMkLst>
        </pc:spChg>
        <pc:picChg chg="add mod">
          <ac:chgData name="Priya dharshini" userId="5e77a0571d699645" providerId="LiveId" clId="{00B25F9E-78F7-488A-9E2F-CF02B1D74D7C}" dt="2025-04-08T16:23:59.550" v="784" actId="1076"/>
          <ac:picMkLst>
            <pc:docMk/>
            <pc:sldMk cId="1106727586" sldId="307"/>
            <ac:picMk id="6" creationId="{2C43D909-A9F6-47AD-C317-856AAF5DC595}"/>
          </ac:picMkLst>
        </pc:picChg>
      </pc:sldChg>
      <pc:sldChg chg="addSp delSp modSp mod">
        <pc:chgData name="Priya dharshini" userId="5e77a0571d699645" providerId="LiveId" clId="{00B25F9E-78F7-488A-9E2F-CF02B1D74D7C}" dt="2025-04-08T16:29:28.546" v="836" actId="1076"/>
        <pc:sldMkLst>
          <pc:docMk/>
          <pc:sldMk cId="706594483" sldId="308"/>
        </pc:sldMkLst>
        <pc:spChg chg="del">
          <ac:chgData name="Priya dharshini" userId="5e77a0571d699645" providerId="LiveId" clId="{00B25F9E-78F7-488A-9E2F-CF02B1D74D7C}" dt="2025-04-08T16:28:24.891" v="815" actId="478"/>
          <ac:spMkLst>
            <pc:docMk/>
            <pc:sldMk cId="706594483" sldId="308"/>
            <ac:spMk id="3" creationId="{373827F3-F386-AA4E-80ED-D86DEF8C158D}"/>
          </ac:spMkLst>
        </pc:spChg>
        <pc:spChg chg="add mod">
          <ac:chgData name="Priya dharshini" userId="5e77a0571d699645" providerId="LiveId" clId="{00B25F9E-78F7-488A-9E2F-CF02B1D74D7C}" dt="2025-04-08T16:29:00.573" v="833" actId="2711"/>
          <ac:spMkLst>
            <pc:docMk/>
            <pc:sldMk cId="706594483" sldId="308"/>
            <ac:spMk id="6" creationId="{F31AB605-FBF4-B07C-A8C9-ABE765F1D9FE}"/>
          </ac:spMkLst>
        </pc:spChg>
        <pc:picChg chg="add mod">
          <ac:chgData name="Priya dharshini" userId="5e77a0571d699645" providerId="LiveId" clId="{00B25F9E-78F7-488A-9E2F-CF02B1D74D7C}" dt="2025-04-08T16:29:28.546" v="836" actId="1076"/>
          <ac:picMkLst>
            <pc:docMk/>
            <pc:sldMk cId="706594483" sldId="308"/>
            <ac:picMk id="8" creationId="{ADEE7367-6C2A-4426-1C58-B37EEB196A6E}"/>
          </ac:picMkLst>
        </pc:picChg>
      </pc:sldChg>
      <pc:sldChg chg="addSp delSp modSp mod">
        <pc:chgData name="Priya dharshini" userId="5e77a0571d699645" providerId="LiveId" clId="{00B25F9E-78F7-488A-9E2F-CF02B1D74D7C}" dt="2025-04-08T16:33:46.976" v="880" actId="1076"/>
        <pc:sldMkLst>
          <pc:docMk/>
          <pc:sldMk cId="1794738657" sldId="309"/>
        </pc:sldMkLst>
        <pc:spChg chg="del mod">
          <ac:chgData name="Priya dharshini" userId="5e77a0571d699645" providerId="LiveId" clId="{00B25F9E-78F7-488A-9E2F-CF02B1D74D7C}" dt="2025-04-08T16:32:24.398" v="862" actId="478"/>
          <ac:spMkLst>
            <pc:docMk/>
            <pc:sldMk cId="1794738657" sldId="309"/>
            <ac:spMk id="5" creationId="{1B07C49E-AFFC-EC46-8930-E4D428F5F943}"/>
          </ac:spMkLst>
        </pc:spChg>
        <pc:spChg chg="add mod">
          <ac:chgData name="Priya dharshini" userId="5e77a0571d699645" providerId="LiveId" clId="{00B25F9E-78F7-488A-9E2F-CF02B1D74D7C}" dt="2025-04-08T16:33:46.976" v="880" actId="1076"/>
          <ac:spMkLst>
            <pc:docMk/>
            <pc:sldMk cId="1794738657" sldId="309"/>
            <ac:spMk id="8" creationId="{5C81BA74-3C5E-1450-6CA6-A624EA7B4333}"/>
          </ac:spMkLst>
        </pc:spChg>
        <pc:picChg chg="add mod">
          <ac:chgData name="Priya dharshini" userId="5e77a0571d699645" providerId="LiveId" clId="{00B25F9E-78F7-488A-9E2F-CF02B1D74D7C}" dt="2025-04-08T16:33:41.809" v="879" actId="14100"/>
          <ac:picMkLst>
            <pc:docMk/>
            <pc:sldMk cId="1794738657" sldId="309"/>
            <ac:picMk id="6" creationId="{9835D036-3D81-4612-BB9C-B3CDC1AADC6A}"/>
          </ac:picMkLst>
        </pc:picChg>
      </pc:sldChg>
      <pc:sldChg chg="addSp delSp modSp mod">
        <pc:chgData name="Priya dharshini" userId="5e77a0571d699645" providerId="LiveId" clId="{00B25F9E-78F7-488A-9E2F-CF02B1D74D7C}" dt="2025-04-08T16:35:12.410" v="897" actId="2711"/>
        <pc:sldMkLst>
          <pc:docMk/>
          <pc:sldMk cId="4010014743" sldId="310"/>
        </pc:sldMkLst>
        <pc:spChg chg="del mod">
          <ac:chgData name="Priya dharshini" userId="5e77a0571d699645" providerId="LiveId" clId="{00B25F9E-78F7-488A-9E2F-CF02B1D74D7C}" dt="2025-04-08T16:34:18.528" v="882" actId="478"/>
          <ac:spMkLst>
            <pc:docMk/>
            <pc:sldMk cId="4010014743" sldId="310"/>
            <ac:spMk id="5" creationId="{1B07C49E-AFFC-EC46-8930-E4D428F5F943}"/>
          </ac:spMkLst>
        </pc:spChg>
        <pc:spChg chg="add mod">
          <ac:chgData name="Priya dharshini" userId="5e77a0571d699645" providerId="LiveId" clId="{00B25F9E-78F7-488A-9E2F-CF02B1D74D7C}" dt="2025-04-08T16:35:12.410" v="897" actId="2711"/>
          <ac:spMkLst>
            <pc:docMk/>
            <pc:sldMk cId="4010014743" sldId="310"/>
            <ac:spMk id="8" creationId="{C039D617-6EB1-2F4D-F3C9-CA64C1A0DC77}"/>
          </ac:spMkLst>
        </pc:spChg>
        <pc:picChg chg="add mod">
          <ac:chgData name="Priya dharshini" userId="5e77a0571d699645" providerId="LiveId" clId="{00B25F9E-78F7-488A-9E2F-CF02B1D74D7C}" dt="2025-04-08T16:34:39.244" v="888" actId="1076"/>
          <ac:picMkLst>
            <pc:docMk/>
            <pc:sldMk cId="4010014743" sldId="310"/>
            <ac:picMk id="6" creationId="{E4B8F5F8-7A48-162A-A385-95280199FE3E}"/>
          </ac:picMkLst>
        </pc:picChg>
      </pc:sldChg>
      <pc:sldChg chg="addSp delSp modSp mod">
        <pc:chgData name="Priya dharshini" userId="5e77a0571d699645" providerId="LiveId" clId="{00B25F9E-78F7-488A-9E2F-CF02B1D74D7C}" dt="2025-04-08T16:37:06.381" v="912" actId="113"/>
        <pc:sldMkLst>
          <pc:docMk/>
          <pc:sldMk cId="2735560525" sldId="311"/>
        </pc:sldMkLst>
        <pc:spChg chg="del mod">
          <ac:chgData name="Priya dharshini" userId="5e77a0571d699645" providerId="LiveId" clId="{00B25F9E-78F7-488A-9E2F-CF02B1D74D7C}" dt="2025-04-08T16:35:57.767" v="899" actId="478"/>
          <ac:spMkLst>
            <pc:docMk/>
            <pc:sldMk cId="2735560525" sldId="311"/>
            <ac:spMk id="5" creationId="{1B07C49E-AFFC-EC46-8930-E4D428F5F943}"/>
          </ac:spMkLst>
        </pc:spChg>
        <pc:spChg chg="add mod">
          <ac:chgData name="Priya dharshini" userId="5e77a0571d699645" providerId="LiveId" clId="{00B25F9E-78F7-488A-9E2F-CF02B1D74D7C}" dt="2025-04-08T16:37:06.381" v="912" actId="113"/>
          <ac:spMkLst>
            <pc:docMk/>
            <pc:sldMk cId="2735560525" sldId="311"/>
            <ac:spMk id="8" creationId="{3F285E3B-9580-C0CB-4201-E0625ADAD3BA}"/>
          </ac:spMkLst>
        </pc:spChg>
        <pc:picChg chg="add mod">
          <ac:chgData name="Priya dharshini" userId="5e77a0571d699645" providerId="LiveId" clId="{00B25F9E-78F7-488A-9E2F-CF02B1D74D7C}" dt="2025-04-08T16:36:04.790" v="902" actId="14100"/>
          <ac:picMkLst>
            <pc:docMk/>
            <pc:sldMk cId="2735560525" sldId="311"/>
            <ac:picMk id="6" creationId="{2C2D3213-42C6-AE9D-DBD7-75E3FBDF6B38}"/>
          </ac:picMkLst>
        </pc:picChg>
      </pc:sldChg>
      <pc:sldChg chg="addSp delSp modSp mod">
        <pc:chgData name="Priya dharshini" userId="5e77a0571d699645" providerId="LiveId" clId="{00B25F9E-78F7-488A-9E2F-CF02B1D74D7C}" dt="2025-04-08T16:38:35.069" v="927" actId="14100"/>
        <pc:sldMkLst>
          <pc:docMk/>
          <pc:sldMk cId="1434679925" sldId="312"/>
        </pc:sldMkLst>
        <pc:spChg chg="del mod">
          <ac:chgData name="Priya dharshini" userId="5e77a0571d699645" providerId="LiveId" clId="{00B25F9E-78F7-488A-9E2F-CF02B1D74D7C}" dt="2025-04-08T16:37:44.148" v="914" actId="478"/>
          <ac:spMkLst>
            <pc:docMk/>
            <pc:sldMk cId="1434679925" sldId="312"/>
            <ac:spMk id="5" creationId="{1B07C49E-AFFC-EC46-8930-E4D428F5F943}"/>
          </ac:spMkLst>
        </pc:spChg>
        <pc:spChg chg="add mod">
          <ac:chgData name="Priya dharshini" userId="5e77a0571d699645" providerId="LiveId" clId="{00B25F9E-78F7-488A-9E2F-CF02B1D74D7C}" dt="2025-04-08T16:38:35.069" v="927" actId="14100"/>
          <ac:spMkLst>
            <pc:docMk/>
            <pc:sldMk cId="1434679925" sldId="312"/>
            <ac:spMk id="8" creationId="{6D8EABC5-3DA2-F7B5-A351-71AC9664A866}"/>
          </ac:spMkLst>
        </pc:spChg>
        <pc:picChg chg="add mod">
          <ac:chgData name="Priya dharshini" userId="5e77a0571d699645" providerId="LiveId" clId="{00B25F9E-78F7-488A-9E2F-CF02B1D74D7C}" dt="2025-04-08T16:37:53.279" v="917" actId="14100"/>
          <ac:picMkLst>
            <pc:docMk/>
            <pc:sldMk cId="1434679925" sldId="312"/>
            <ac:picMk id="6" creationId="{D353C2B7-B8D9-8A11-B903-11C88E69A994}"/>
          </ac:picMkLst>
        </pc:picChg>
      </pc:sldChg>
      <pc:sldChg chg="addSp delSp modSp mod">
        <pc:chgData name="Priya dharshini" userId="5e77a0571d699645" providerId="LiveId" clId="{00B25F9E-78F7-488A-9E2F-CF02B1D74D7C}" dt="2025-04-08T16:41:58.408" v="957" actId="2711"/>
        <pc:sldMkLst>
          <pc:docMk/>
          <pc:sldMk cId="1756972646" sldId="313"/>
        </pc:sldMkLst>
        <pc:spChg chg="del mod">
          <ac:chgData name="Priya dharshini" userId="5e77a0571d699645" providerId="LiveId" clId="{00B25F9E-78F7-488A-9E2F-CF02B1D74D7C}" dt="2025-04-08T16:41:10.492" v="945" actId="478"/>
          <ac:spMkLst>
            <pc:docMk/>
            <pc:sldMk cId="1756972646" sldId="313"/>
            <ac:spMk id="5" creationId="{1B07C49E-AFFC-EC46-8930-E4D428F5F943}"/>
          </ac:spMkLst>
        </pc:spChg>
        <pc:spChg chg="add mod">
          <ac:chgData name="Priya dharshini" userId="5e77a0571d699645" providerId="LiveId" clId="{00B25F9E-78F7-488A-9E2F-CF02B1D74D7C}" dt="2025-04-08T16:41:58.408" v="957" actId="2711"/>
          <ac:spMkLst>
            <pc:docMk/>
            <pc:sldMk cId="1756972646" sldId="313"/>
            <ac:spMk id="8" creationId="{C4A064D2-8B74-AE31-9AA9-F3CBAADEA060}"/>
          </ac:spMkLst>
        </pc:spChg>
        <pc:picChg chg="add mod">
          <ac:chgData name="Priya dharshini" userId="5e77a0571d699645" providerId="LiveId" clId="{00B25F9E-78F7-488A-9E2F-CF02B1D74D7C}" dt="2025-04-08T16:41:17.147" v="947" actId="14100"/>
          <ac:picMkLst>
            <pc:docMk/>
            <pc:sldMk cId="1756972646" sldId="313"/>
            <ac:picMk id="6" creationId="{24F2C6F2-D385-AC5F-0760-836EB782F689}"/>
          </ac:picMkLst>
        </pc:picChg>
      </pc:sldChg>
      <pc:sldChg chg="addSp delSp modSp mod">
        <pc:chgData name="Priya dharshini" userId="5e77a0571d699645" providerId="LiveId" clId="{00B25F9E-78F7-488A-9E2F-CF02B1D74D7C}" dt="2025-04-08T16:40:31.328" v="942" actId="2711"/>
        <pc:sldMkLst>
          <pc:docMk/>
          <pc:sldMk cId="639399535" sldId="314"/>
        </pc:sldMkLst>
        <pc:spChg chg="del mod">
          <ac:chgData name="Priya dharshini" userId="5e77a0571d699645" providerId="LiveId" clId="{00B25F9E-78F7-488A-9E2F-CF02B1D74D7C}" dt="2025-04-08T16:39:32.775" v="929" actId="478"/>
          <ac:spMkLst>
            <pc:docMk/>
            <pc:sldMk cId="639399535" sldId="314"/>
            <ac:spMk id="5" creationId="{1B07C49E-AFFC-EC46-8930-E4D428F5F943}"/>
          </ac:spMkLst>
        </pc:spChg>
        <pc:spChg chg="add mod">
          <ac:chgData name="Priya dharshini" userId="5e77a0571d699645" providerId="LiveId" clId="{00B25F9E-78F7-488A-9E2F-CF02B1D74D7C}" dt="2025-04-08T16:40:31.328" v="942" actId="2711"/>
          <ac:spMkLst>
            <pc:docMk/>
            <pc:sldMk cId="639399535" sldId="314"/>
            <ac:spMk id="7" creationId="{066C4B29-AD9E-3AF2-7EB6-4D0FC473E4F2}"/>
          </ac:spMkLst>
        </pc:spChg>
        <pc:picChg chg="add mod">
          <ac:chgData name="Priya dharshini" userId="5e77a0571d699645" providerId="LiveId" clId="{00B25F9E-78F7-488A-9E2F-CF02B1D74D7C}" dt="2025-04-08T16:39:37.965" v="932" actId="14100"/>
          <ac:picMkLst>
            <pc:docMk/>
            <pc:sldMk cId="639399535" sldId="314"/>
            <ac:picMk id="3" creationId="{C5906421-D4A4-29F1-0723-60C03A8559D0}"/>
          </ac:picMkLst>
        </pc:picChg>
      </pc:sldChg>
      <pc:sldChg chg="addSp delSp modSp mod">
        <pc:chgData name="Priya dharshini" userId="5e77a0571d699645" providerId="LiveId" clId="{00B25F9E-78F7-488A-9E2F-CF02B1D74D7C}" dt="2025-04-08T16:43:12.656" v="974" actId="2711"/>
        <pc:sldMkLst>
          <pc:docMk/>
          <pc:sldMk cId="3566646398" sldId="315"/>
        </pc:sldMkLst>
        <pc:spChg chg="del mod">
          <ac:chgData name="Priya dharshini" userId="5e77a0571d699645" providerId="LiveId" clId="{00B25F9E-78F7-488A-9E2F-CF02B1D74D7C}" dt="2025-04-08T16:42:21.150" v="959" actId="478"/>
          <ac:spMkLst>
            <pc:docMk/>
            <pc:sldMk cId="3566646398" sldId="315"/>
            <ac:spMk id="5" creationId="{1B07C49E-AFFC-EC46-8930-E4D428F5F943}"/>
          </ac:spMkLst>
        </pc:spChg>
        <pc:spChg chg="add mod">
          <ac:chgData name="Priya dharshini" userId="5e77a0571d699645" providerId="LiveId" clId="{00B25F9E-78F7-488A-9E2F-CF02B1D74D7C}" dt="2025-04-08T16:43:12.656" v="974" actId="2711"/>
          <ac:spMkLst>
            <pc:docMk/>
            <pc:sldMk cId="3566646398" sldId="315"/>
            <ac:spMk id="8" creationId="{A1BE5CEE-2503-25B7-C93C-8BE2DB1296C4}"/>
          </ac:spMkLst>
        </pc:spChg>
        <pc:picChg chg="add mod">
          <ac:chgData name="Priya dharshini" userId="5e77a0571d699645" providerId="LiveId" clId="{00B25F9E-78F7-488A-9E2F-CF02B1D74D7C}" dt="2025-04-08T16:42:35.094" v="964" actId="14100"/>
          <ac:picMkLst>
            <pc:docMk/>
            <pc:sldMk cId="3566646398" sldId="315"/>
            <ac:picMk id="6" creationId="{E6798508-213F-A1B7-48C6-8DB8D2A1B6AF}"/>
          </ac:picMkLst>
        </pc:picChg>
      </pc:sldChg>
      <pc:sldChg chg="addSp delSp modSp mod">
        <pc:chgData name="Priya dharshini" userId="5e77a0571d699645" providerId="LiveId" clId="{00B25F9E-78F7-488A-9E2F-CF02B1D74D7C}" dt="2025-04-08T16:45:53.497" v="989" actId="113"/>
        <pc:sldMkLst>
          <pc:docMk/>
          <pc:sldMk cId="1398439132" sldId="316"/>
        </pc:sldMkLst>
        <pc:spChg chg="del mod">
          <ac:chgData name="Priya dharshini" userId="5e77a0571d699645" providerId="LiveId" clId="{00B25F9E-78F7-488A-9E2F-CF02B1D74D7C}" dt="2025-04-08T16:44:53.500" v="976" actId="478"/>
          <ac:spMkLst>
            <pc:docMk/>
            <pc:sldMk cId="1398439132" sldId="316"/>
            <ac:spMk id="5" creationId="{1B07C49E-AFFC-EC46-8930-E4D428F5F943}"/>
          </ac:spMkLst>
        </pc:spChg>
        <pc:spChg chg="add mod">
          <ac:chgData name="Priya dharshini" userId="5e77a0571d699645" providerId="LiveId" clId="{00B25F9E-78F7-488A-9E2F-CF02B1D74D7C}" dt="2025-04-08T16:45:53.497" v="989" actId="113"/>
          <ac:spMkLst>
            <pc:docMk/>
            <pc:sldMk cId="1398439132" sldId="316"/>
            <ac:spMk id="8" creationId="{18EE60B0-8682-AA72-6A23-9C3CD18CBB42}"/>
          </ac:spMkLst>
        </pc:spChg>
        <pc:picChg chg="add mod">
          <ac:chgData name="Priya dharshini" userId="5e77a0571d699645" providerId="LiveId" clId="{00B25F9E-78F7-488A-9E2F-CF02B1D74D7C}" dt="2025-04-08T16:45:03.052" v="979" actId="14100"/>
          <ac:picMkLst>
            <pc:docMk/>
            <pc:sldMk cId="1398439132" sldId="316"/>
            <ac:picMk id="6" creationId="{D4621485-6D81-6C70-B8A7-B73E76AF944C}"/>
          </ac:picMkLst>
        </pc:picChg>
      </pc:sldChg>
      <pc:sldChg chg="addSp delSp modSp mod">
        <pc:chgData name="Priya dharshini" userId="5e77a0571d699645" providerId="LiveId" clId="{00B25F9E-78F7-488A-9E2F-CF02B1D74D7C}" dt="2025-04-08T16:48:47.430" v="1006" actId="1076"/>
        <pc:sldMkLst>
          <pc:docMk/>
          <pc:sldMk cId="3975168428" sldId="317"/>
        </pc:sldMkLst>
        <pc:spChg chg="mod">
          <ac:chgData name="Priya dharshini" userId="5e77a0571d699645" providerId="LiveId" clId="{00B25F9E-78F7-488A-9E2F-CF02B1D74D7C}" dt="2025-04-08T16:48:47.430" v="1006" actId="1076"/>
          <ac:spMkLst>
            <pc:docMk/>
            <pc:sldMk cId="3975168428" sldId="317"/>
            <ac:spMk id="4" creationId="{D528596A-0847-664A-9D47-5096383E5E09}"/>
          </ac:spMkLst>
        </pc:spChg>
        <pc:spChg chg="del mod">
          <ac:chgData name="Priya dharshini" userId="5e77a0571d699645" providerId="LiveId" clId="{00B25F9E-78F7-488A-9E2F-CF02B1D74D7C}" dt="2025-04-08T16:47:38.298" v="991" actId="478"/>
          <ac:spMkLst>
            <pc:docMk/>
            <pc:sldMk cId="3975168428" sldId="317"/>
            <ac:spMk id="5" creationId="{1B07C49E-AFFC-EC46-8930-E4D428F5F943}"/>
          </ac:spMkLst>
        </pc:spChg>
        <pc:spChg chg="add mod">
          <ac:chgData name="Priya dharshini" userId="5e77a0571d699645" providerId="LiveId" clId="{00B25F9E-78F7-488A-9E2F-CF02B1D74D7C}" dt="2025-04-08T16:48:33.781" v="1005" actId="113"/>
          <ac:spMkLst>
            <pc:docMk/>
            <pc:sldMk cId="3975168428" sldId="317"/>
            <ac:spMk id="8" creationId="{C9C8A401-8780-5528-CF27-69B012685A8D}"/>
          </ac:spMkLst>
        </pc:spChg>
        <pc:picChg chg="add mod">
          <ac:chgData name="Priya dharshini" userId="5e77a0571d699645" providerId="LiveId" clId="{00B25F9E-78F7-488A-9E2F-CF02B1D74D7C}" dt="2025-04-08T16:47:48.359" v="995" actId="1076"/>
          <ac:picMkLst>
            <pc:docMk/>
            <pc:sldMk cId="3975168428" sldId="317"/>
            <ac:picMk id="6" creationId="{BAF4BB79-9CB1-7B42-246F-A4DFAD55E512}"/>
          </ac:picMkLst>
        </pc:picChg>
      </pc:sldChg>
      <pc:sldChg chg="addSp modSp mod">
        <pc:chgData name="Priya dharshini" userId="5e77a0571d699645" providerId="LiveId" clId="{00B25F9E-78F7-488A-9E2F-CF02B1D74D7C}" dt="2025-04-08T16:57:45.978" v="1161" actId="14100"/>
        <pc:sldMkLst>
          <pc:docMk/>
          <pc:sldMk cId="239597884" sldId="318"/>
        </pc:sldMkLst>
        <pc:spChg chg="mod">
          <ac:chgData name="Priya dharshini" userId="5e77a0571d699645" providerId="LiveId" clId="{00B25F9E-78F7-488A-9E2F-CF02B1D74D7C}" dt="2025-04-08T16:57:40.681" v="1160" actId="255"/>
          <ac:spMkLst>
            <pc:docMk/>
            <pc:sldMk cId="239597884" sldId="318"/>
            <ac:spMk id="5" creationId="{85D9F803-CDBC-C74C-AF1B-2B5937D1C241}"/>
          </ac:spMkLst>
        </pc:spChg>
        <pc:spChg chg="mod">
          <ac:chgData name="Priya dharshini" userId="5e77a0571d699645" providerId="LiveId" clId="{00B25F9E-78F7-488A-9E2F-CF02B1D74D7C}" dt="2025-04-08T16:52:40.467" v="1102" actId="20577"/>
          <ac:spMkLst>
            <pc:docMk/>
            <pc:sldMk cId="239597884" sldId="318"/>
            <ac:spMk id="8" creationId="{2E0ECA32-E146-40DA-85CD-9677244BC3EC}"/>
          </ac:spMkLst>
        </pc:spChg>
        <pc:picChg chg="add mod">
          <ac:chgData name="Priya dharshini" userId="5e77a0571d699645" providerId="LiveId" clId="{00B25F9E-78F7-488A-9E2F-CF02B1D74D7C}" dt="2025-04-08T16:57:45.978" v="1161" actId="14100"/>
          <ac:picMkLst>
            <pc:docMk/>
            <pc:sldMk cId="239597884" sldId="318"/>
            <ac:picMk id="4" creationId="{EEAAA868-50BB-D7ED-3BBF-2DA326164CB3}"/>
          </ac:picMkLst>
        </pc:picChg>
      </pc:sldChg>
      <pc:sldChg chg="addSp modSp mod">
        <pc:chgData name="Priya dharshini" userId="5e77a0571d699645" providerId="LiveId" clId="{00B25F9E-78F7-488A-9E2F-CF02B1D74D7C}" dt="2025-04-08T17:02:48.496" v="1240" actId="1076"/>
        <pc:sldMkLst>
          <pc:docMk/>
          <pc:sldMk cId="232499080" sldId="319"/>
        </pc:sldMkLst>
        <pc:spChg chg="mod">
          <ac:chgData name="Priya dharshini" userId="5e77a0571d699645" providerId="LiveId" clId="{00B25F9E-78F7-488A-9E2F-CF02B1D74D7C}" dt="2025-04-08T17:02:48.496" v="1240" actId="1076"/>
          <ac:spMkLst>
            <pc:docMk/>
            <pc:sldMk cId="232499080" sldId="319"/>
            <ac:spMk id="5" creationId="{85D9F803-CDBC-C74C-AF1B-2B5937D1C241}"/>
          </ac:spMkLst>
        </pc:spChg>
        <pc:spChg chg="mod">
          <ac:chgData name="Priya dharshini" userId="5e77a0571d699645" providerId="LiveId" clId="{00B25F9E-78F7-488A-9E2F-CF02B1D74D7C}" dt="2025-04-08T16:59:10.789" v="1185" actId="20577"/>
          <ac:spMkLst>
            <pc:docMk/>
            <pc:sldMk cId="232499080" sldId="319"/>
            <ac:spMk id="8" creationId="{34C97452-C78A-4701-B8AB-ABFE63D5BEDE}"/>
          </ac:spMkLst>
        </pc:spChg>
        <pc:picChg chg="add mod">
          <ac:chgData name="Priya dharshini" userId="5e77a0571d699645" providerId="LiveId" clId="{00B25F9E-78F7-488A-9E2F-CF02B1D74D7C}" dt="2025-04-08T17:02:42.030" v="1239" actId="1076"/>
          <ac:picMkLst>
            <pc:docMk/>
            <pc:sldMk cId="232499080" sldId="319"/>
            <ac:picMk id="4" creationId="{7F4F575E-E0C7-DAA4-BD0B-58B69327170A}"/>
          </ac:picMkLst>
        </pc:picChg>
      </pc:sldChg>
      <pc:sldChg chg="addSp delSp modSp mod">
        <pc:chgData name="Priya dharshini" userId="5e77a0571d699645" providerId="LiveId" clId="{00B25F9E-78F7-488A-9E2F-CF02B1D74D7C}" dt="2025-04-08T17:22:20.501" v="1515" actId="1076"/>
        <pc:sldMkLst>
          <pc:docMk/>
          <pc:sldMk cId="3645034231" sldId="320"/>
        </pc:sldMkLst>
        <pc:spChg chg="del mod">
          <ac:chgData name="Priya dharshini" userId="5e77a0571d699645" providerId="LiveId" clId="{00B25F9E-78F7-488A-9E2F-CF02B1D74D7C}" dt="2025-04-08T17:20:32.592" v="1494" actId="478"/>
          <ac:spMkLst>
            <pc:docMk/>
            <pc:sldMk cId="3645034231" sldId="320"/>
            <ac:spMk id="5" creationId="{1B07C49E-AFFC-EC46-8930-E4D428F5F943}"/>
          </ac:spMkLst>
        </pc:spChg>
        <pc:spChg chg="add mod">
          <ac:chgData name="Priya dharshini" userId="5e77a0571d699645" providerId="LiveId" clId="{00B25F9E-78F7-488A-9E2F-CF02B1D74D7C}" dt="2025-04-08T17:22:20.501" v="1515" actId="1076"/>
          <ac:spMkLst>
            <pc:docMk/>
            <pc:sldMk cId="3645034231" sldId="320"/>
            <ac:spMk id="7" creationId="{F2209638-9D9F-FFB5-9547-89AC3596D431}"/>
          </ac:spMkLst>
        </pc:spChg>
        <pc:picChg chg="add mod">
          <ac:chgData name="Priya dharshini" userId="5e77a0571d699645" providerId="LiveId" clId="{00B25F9E-78F7-488A-9E2F-CF02B1D74D7C}" dt="2025-04-08T17:22:16.671" v="1514" actId="1076"/>
          <ac:picMkLst>
            <pc:docMk/>
            <pc:sldMk cId="3645034231" sldId="320"/>
            <ac:picMk id="3" creationId="{A5522BEF-A2D3-4221-DB1E-CBC9642BFCFE}"/>
          </ac:picMkLst>
        </pc:picChg>
      </pc:sldChg>
      <pc:sldChg chg="addSp delSp modSp mod">
        <pc:chgData name="Priya dharshini" userId="5e77a0571d699645" providerId="LiveId" clId="{00B25F9E-78F7-488A-9E2F-CF02B1D74D7C}" dt="2025-04-08T17:05:32.073" v="1313" actId="2711"/>
        <pc:sldMkLst>
          <pc:docMk/>
          <pc:sldMk cId="700132931" sldId="322"/>
        </pc:sldMkLst>
        <pc:spChg chg="del mod">
          <ac:chgData name="Priya dharshini" userId="5e77a0571d699645" providerId="LiveId" clId="{00B25F9E-78F7-488A-9E2F-CF02B1D74D7C}" dt="2025-04-08T17:03:59.799" v="1243" actId="478"/>
          <ac:spMkLst>
            <pc:docMk/>
            <pc:sldMk cId="700132931" sldId="322"/>
            <ac:spMk id="5" creationId="{85D9F803-CDBC-C74C-AF1B-2B5937D1C241}"/>
          </ac:spMkLst>
        </pc:spChg>
        <pc:spChg chg="add mod">
          <ac:chgData name="Priya dharshini" userId="5e77a0571d699645" providerId="LiveId" clId="{00B25F9E-78F7-488A-9E2F-CF02B1D74D7C}" dt="2025-04-08T17:05:32.073" v="1313" actId="2711"/>
          <ac:spMkLst>
            <pc:docMk/>
            <pc:sldMk cId="700132931" sldId="322"/>
            <ac:spMk id="7" creationId="{A3D896FB-F3F3-F283-94F3-08DCF90F395E}"/>
          </ac:spMkLst>
        </pc:spChg>
        <pc:spChg chg="mod">
          <ac:chgData name="Priya dharshini" userId="5e77a0571d699645" providerId="LiveId" clId="{00B25F9E-78F7-488A-9E2F-CF02B1D74D7C}" dt="2025-04-08T17:04:44.131" v="1302" actId="27636"/>
          <ac:spMkLst>
            <pc:docMk/>
            <pc:sldMk cId="700132931" sldId="322"/>
            <ac:spMk id="8" creationId="{9456A072-47A6-4424-9ABE-F398119040DD}"/>
          </ac:spMkLst>
        </pc:spChg>
        <pc:picChg chg="add mod">
          <ac:chgData name="Priya dharshini" userId="5e77a0571d699645" providerId="LiveId" clId="{00B25F9E-78F7-488A-9E2F-CF02B1D74D7C}" dt="2025-04-08T17:04:08.129" v="1247" actId="1076"/>
          <ac:picMkLst>
            <pc:docMk/>
            <pc:sldMk cId="700132931" sldId="322"/>
            <ac:picMk id="4" creationId="{62F5AC87-B4A7-CA5B-2D14-A6D309061D53}"/>
          </ac:picMkLst>
        </pc:picChg>
      </pc:sldChg>
      <pc:sldChg chg="addSp delSp modSp mod">
        <pc:chgData name="Priya dharshini" userId="5e77a0571d699645" providerId="LiveId" clId="{00B25F9E-78F7-488A-9E2F-CF02B1D74D7C}" dt="2025-04-08T17:09:04.907" v="1342" actId="113"/>
        <pc:sldMkLst>
          <pc:docMk/>
          <pc:sldMk cId="1866160706" sldId="323"/>
        </pc:sldMkLst>
        <pc:spChg chg="del mod">
          <ac:chgData name="Priya dharshini" userId="5e77a0571d699645" providerId="LiveId" clId="{00B25F9E-78F7-488A-9E2F-CF02B1D74D7C}" dt="2025-04-08T17:07:58.660" v="1329" actId="478"/>
          <ac:spMkLst>
            <pc:docMk/>
            <pc:sldMk cId="1866160706" sldId="323"/>
            <ac:spMk id="5" creationId="{85D9F803-CDBC-C74C-AF1B-2B5937D1C241}"/>
          </ac:spMkLst>
        </pc:spChg>
        <pc:spChg chg="add mod">
          <ac:chgData name="Priya dharshini" userId="5e77a0571d699645" providerId="LiveId" clId="{00B25F9E-78F7-488A-9E2F-CF02B1D74D7C}" dt="2025-04-08T17:09:04.907" v="1342" actId="113"/>
          <ac:spMkLst>
            <pc:docMk/>
            <pc:sldMk cId="1866160706" sldId="323"/>
            <ac:spMk id="7" creationId="{890E70B7-1786-CF97-C884-0FAA140DD17A}"/>
          </ac:spMkLst>
        </pc:spChg>
        <pc:spChg chg="mod">
          <ac:chgData name="Priya dharshini" userId="5e77a0571d699645" providerId="LiveId" clId="{00B25F9E-78F7-488A-9E2F-CF02B1D74D7C}" dt="2025-04-08T17:07:50.293" v="1327" actId="20577"/>
          <ac:spMkLst>
            <pc:docMk/>
            <pc:sldMk cId="1866160706" sldId="323"/>
            <ac:spMk id="8" creationId="{4EF94599-779E-457E-B57B-6063EBF7A840}"/>
          </ac:spMkLst>
        </pc:spChg>
        <pc:picChg chg="add mod">
          <ac:chgData name="Priya dharshini" userId="5e77a0571d699645" providerId="LiveId" clId="{00B25F9E-78F7-488A-9E2F-CF02B1D74D7C}" dt="2025-04-08T17:08:21.516" v="1332" actId="14100"/>
          <ac:picMkLst>
            <pc:docMk/>
            <pc:sldMk cId="1866160706" sldId="323"/>
            <ac:picMk id="4" creationId="{B6C4F2B8-21F5-794B-A256-2CF2D8C9AFB2}"/>
          </ac:picMkLst>
        </pc:picChg>
      </pc:sldChg>
      <pc:sldChg chg="addSp delSp modSp mod">
        <pc:chgData name="Priya dharshini" userId="5e77a0571d699645" providerId="LiveId" clId="{00B25F9E-78F7-488A-9E2F-CF02B1D74D7C}" dt="2025-04-08T17:17:35.056" v="1463" actId="20577"/>
        <pc:sldMkLst>
          <pc:docMk/>
          <pc:sldMk cId="252359608" sldId="324"/>
        </pc:sldMkLst>
        <pc:spChg chg="add mod">
          <ac:chgData name="Priya dharshini" userId="5e77a0571d699645" providerId="LiveId" clId="{00B25F9E-78F7-488A-9E2F-CF02B1D74D7C}" dt="2025-04-08T17:17:35.056" v="1463" actId="20577"/>
          <ac:spMkLst>
            <pc:docMk/>
            <pc:sldMk cId="252359608" sldId="324"/>
            <ac:spMk id="4" creationId="{0C7C93CC-BF88-086A-3DC0-B52EED65B324}"/>
          </ac:spMkLst>
        </pc:spChg>
        <pc:spChg chg="del mod">
          <ac:chgData name="Priya dharshini" userId="5e77a0571d699645" providerId="LiveId" clId="{00B25F9E-78F7-488A-9E2F-CF02B1D74D7C}" dt="2025-04-08T17:11:28.464" v="1397" actId="478"/>
          <ac:spMkLst>
            <pc:docMk/>
            <pc:sldMk cId="252359608" sldId="324"/>
            <ac:spMk id="5" creationId="{85D9F803-CDBC-C74C-AF1B-2B5937D1C241}"/>
          </ac:spMkLst>
        </pc:spChg>
        <pc:spChg chg="mod">
          <ac:chgData name="Priya dharshini" userId="5e77a0571d699645" providerId="LiveId" clId="{00B25F9E-78F7-488A-9E2F-CF02B1D74D7C}" dt="2025-04-08T17:11:23.487" v="1394" actId="27636"/>
          <ac:spMkLst>
            <pc:docMk/>
            <pc:sldMk cId="252359608" sldId="324"/>
            <ac:spMk id="12" creationId="{4D271BF5-BAA1-4CEB-A575-76A097FABBBA}"/>
          </ac:spMkLst>
        </pc:spChg>
        <pc:picChg chg="add del mod">
          <ac:chgData name="Priya dharshini" userId="5e77a0571d699645" providerId="LiveId" clId="{00B25F9E-78F7-488A-9E2F-CF02B1D74D7C}" dt="2025-04-08T17:12:46.172" v="1409" actId="478"/>
          <ac:picMkLst>
            <pc:docMk/>
            <pc:sldMk cId="252359608" sldId="324"/>
            <ac:picMk id="7" creationId="{E45CC51F-0429-4EDA-E7CC-4AF27631F8BE}"/>
          </ac:picMkLst>
        </pc:picChg>
        <pc:picChg chg="add mod">
          <ac:chgData name="Priya dharshini" userId="5e77a0571d699645" providerId="LiveId" clId="{00B25F9E-78F7-488A-9E2F-CF02B1D74D7C}" dt="2025-04-08T17:16:39.999" v="1454" actId="1076"/>
          <ac:picMkLst>
            <pc:docMk/>
            <pc:sldMk cId="252359608" sldId="324"/>
            <ac:picMk id="9" creationId="{C19ED7F6-0453-7B65-7562-9C027ACE6912}"/>
          </ac:picMkLst>
        </pc:picChg>
        <pc:picChg chg="add mod">
          <ac:chgData name="Priya dharshini" userId="5e77a0571d699645" providerId="LiveId" clId="{00B25F9E-78F7-488A-9E2F-CF02B1D74D7C}" dt="2025-04-08T17:16:52.704" v="1457" actId="14100"/>
          <ac:picMkLst>
            <pc:docMk/>
            <pc:sldMk cId="252359608" sldId="324"/>
            <ac:picMk id="11" creationId="{08BC4DF4-5969-6CA5-4B5F-092DCE276EB8}"/>
          </ac:picMkLst>
        </pc:picChg>
      </pc:sldChg>
      <pc:sldChg chg="modSp mod">
        <pc:chgData name="Priya dharshini" userId="5e77a0571d699645" providerId="LiveId" clId="{00B25F9E-78F7-488A-9E2F-CF02B1D74D7C}" dt="2025-04-08T13:05:35.466" v="2" actId="2711"/>
        <pc:sldMkLst>
          <pc:docMk/>
          <pc:sldMk cId="724038033" sldId="330"/>
        </pc:sldMkLst>
        <pc:spChg chg="mod">
          <ac:chgData name="Priya dharshini" userId="5e77a0571d699645" providerId="LiveId" clId="{00B25F9E-78F7-488A-9E2F-CF02B1D74D7C}" dt="2025-04-08T13:05:35.466" v="2" actId="2711"/>
          <ac:spMkLst>
            <pc:docMk/>
            <pc:sldMk cId="724038033" sldId="330"/>
            <ac:spMk id="10" creationId="{79EF1473-3ADD-43F1-A495-57AAB7FD902F}"/>
          </ac:spMkLst>
        </pc:spChg>
      </pc:sldChg>
      <pc:sldChg chg="modSp mod">
        <pc:chgData name="Priya dharshini" userId="5e77a0571d699645" providerId="LiveId" clId="{00B25F9E-78F7-488A-9E2F-CF02B1D74D7C}" dt="2025-04-08T18:07:04.037" v="1581" actId="255"/>
        <pc:sldMkLst>
          <pc:docMk/>
          <pc:sldMk cId="1980221439" sldId="331"/>
        </pc:sldMkLst>
        <pc:spChg chg="mod">
          <ac:chgData name="Priya dharshini" userId="5e77a0571d699645" providerId="LiveId" clId="{00B25F9E-78F7-488A-9E2F-CF02B1D74D7C}" dt="2025-04-08T18:07:04.037" v="1581" actId="255"/>
          <ac:spMkLst>
            <pc:docMk/>
            <pc:sldMk cId="1980221439" sldId="331"/>
            <ac:spMk id="10" creationId="{79EF1473-3ADD-43F1-A495-57AAB7FD902F}"/>
          </ac:spMkLst>
        </pc:spChg>
      </pc:sldChg>
      <pc:sldChg chg="modSp mod">
        <pc:chgData name="Priya dharshini" userId="5e77a0571d699645" providerId="LiveId" clId="{00B25F9E-78F7-488A-9E2F-CF02B1D74D7C}" dt="2025-04-08T13:06:08.597" v="5" actId="14100"/>
        <pc:sldMkLst>
          <pc:docMk/>
          <pc:sldMk cId="2560061391" sldId="332"/>
        </pc:sldMkLst>
        <pc:spChg chg="mod">
          <ac:chgData name="Priya dharshini" userId="5e77a0571d699645" providerId="LiveId" clId="{00B25F9E-78F7-488A-9E2F-CF02B1D74D7C}" dt="2025-04-08T13:06:08.597" v="5" actId="14100"/>
          <ac:spMkLst>
            <pc:docMk/>
            <pc:sldMk cId="2560061391" sldId="332"/>
            <ac:spMk id="5" creationId="{8E999A1B-8752-489F-A63B-EA2F60186B52}"/>
          </ac:spMkLst>
        </pc:spChg>
      </pc:sldChg>
      <pc:sldChg chg="addSp delSp modSp add del mod setBg">
        <pc:chgData name="Priya dharshini" userId="5e77a0571d699645" providerId="LiveId" clId="{00B25F9E-78F7-488A-9E2F-CF02B1D74D7C}" dt="2025-04-08T15:46:02.225" v="552"/>
        <pc:sldMkLst>
          <pc:docMk/>
          <pc:sldMk cId="81642171" sldId="333"/>
        </pc:sldMkLst>
        <pc:spChg chg="mod">
          <ac:chgData name="Priya dharshini" userId="5e77a0571d699645" providerId="LiveId" clId="{00B25F9E-78F7-488A-9E2F-CF02B1D74D7C}" dt="2025-04-08T15:44:22.142" v="511"/>
          <ac:spMkLst>
            <pc:docMk/>
            <pc:sldMk cId="81642171" sldId="333"/>
            <ac:spMk id="3" creationId="{6BF04FD1-E664-E1D7-50E5-E465EA7E8F38}"/>
          </ac:spMkLst>
        </pc:spChg>
        <pc:spChg chg="add del mod">
          <ac:chgData name="Priya dharshini" userId="5e77a0571d699645" providerId="LiveId" clId="{00B25F9E-78F7-488A-9E2F-CF02B1D74D7C}" dt="2025-04-08T15:44:54.601" v="525" actId="14100"/>
          <ac:spMkLst>
            <pc:docMk/>
            <pc:sldMk cId="81642171" sldId="333"/>
            <ac:spMk id="8" creationId="{98E23EB5-FF20-E243-C582-FE153A5D55B0}"/>
          </ac:spMkLst>
        </pc:spChg>
      </pc:sldChg>
      <pc:sldChg chg="add del ord setBg">
        <pc:chgData name="Priya dharshini" userId="5e77a0571d699645" providerId="LiveId" clId="{00B25F9E-78F7-488A-9E2F-CF02B1D74D7C}" dt="2025-04-08T15:46:33.042" v="562" actId="47"/>
        <pc:sldMkLst>
          <pc:docMk/>
          <pc:sldMk cId="107760540" sldId="333"/>
        </pc:sldMkLst>
      </pc:sldChg>
      <pc:sldChg chg="add del setBg">
        <pc:chgData name="Priya dharshini" userId="5e77a0571d699645" providerId="LiveId" clId="{00B25F9E-78F7-488A-9E2F-CF02B1D74D7C}" dt="2025-04-08T15:45:58.355" v="541"/>
        <pc:sldMkLst>
          <pc:docMk/>
          <pc:sldMk cId="775806388" sldId="333"/>
        </pc:sldMkLst>
      </pc:sldChg>
      <pc:sldChg chg="add del setBg">
        <pc:chgData name="Priya dharshini" userId="5e77a0571d699645" providerId="LiveId" clId="{00B25F9E-78F7-488A-9E2F-CF02B1D74D7C}" dt="2025-04-08T15:46:19.832" v="558" actId="47"/>
        <pc:sldMkLst>
          <pc:docMk/>
          <pc:sldMk cId="2225906904" sldId="333"/>
        </pc:sldMkLst>
      </pc:sldChg>
      <pc:sldChg chg="addSp delSp modSp add mod setBg">
        <pc:chgData name="Priya dharshini" userId="5e77a0571d699645" providerId="LiveId" clId="{00B25F9E-78F7-488A-9E2F-CF02B1D74D7C}" dt="2025-04-08T15:50:10.300" v="593" actId="1076"/>
        <pc:sldMkLst>
          <pc:docMk/>
          <pc:sldMk cId="2237119626" sldId="333"/>
        </pc:sldMkLst>
        <pc:spChg chg="mod">
          <ac:chgData name="Priya dharshini" userId="5e77a0571d699645" providerId="LiveId" clId="{00B25F9E-78F7-488A-9E2F-CF02B1D74D7C}" dt="2025-04-08T15:49:08.103" v="590" actId="255"/>
          <ac:spMkLst>
            <pc:docMk/>
            <pc:sldMk cId="2237119626" sldId="333"/>
            <ac:spMk id="3" creationId="{741A5A54-A7E0-4A62-0F14-65FAF7C14E66}"/>
          </ac:spMkLst>
        </pc:spChg>
        <pc:spChg chg="del">
          <ac:chgData name="Priya dharshini" userId="5e77a0571d699645" providerId="LiveId" clId="{00B25F9E-78F7-488A-9E2F-CF02B1D74D7C}" dt="2025-04-08T15:47:00.492" v="567" actId="478"/>
          <ac:spMkLst>
            <pc:docMk/>
            <pc:sldMk cId="2237119626" sldId="333"/>
            <ac:spMk id="7" creationId="{C6F8E2F0-7FA4-AFEC-464F-286C491BB29C}"/>
          </ac:spMkLst>
        </pc:spChg>
        <pc:spChg chg="del mod">
          <ac:chgData name="Priya dharshini" userId="5e77a0571d699645" providerId="LiveId" clId="{00B25F9E-78F7-488A-9E2F-CF02B1D74D7C}" dt="2025-04-08T15:47:24.718" v="573" actId="478"/>
          <ac:spMkLst>
            <pc:docMk/>
            <pc:sldMk cId="2237119626" sldId="333"/>
            <ac:spMk id="8" creationId="{D7D48578-3517-73C0-3960-6408FBED7584}"/>
          </ac:spMkLst>
        </pc:spChg>
        <pc:picChg chg="add mod">
          <ac:chgData name="Priya dharshini" userId="5e77a0571d699645" providerId="LiveId" clId="{00B25F9E-78F7-488A-9E2F-CF02B1D74D7C}" dt="2025-04-08T15:50:10.300" v="593" actId="1076"/>
          <ac:picMkLst>
            <pc:docMk/>
            <pc:sldMk cId="2237119626" sldId="333"/>
            <ac:picMk id="5" creationId="{79F0DF9E-E2FD-6231-1315-0E68BDF4355B}"/>
          </ac:picMkLst>
        </pc:picChg>
      </pc:sldChg>
      <pc:sldChg chg="add del setBg">
        <pc:chgData name="Priya dharshini" userId="5e77a0571d699645" providerId="LiveId" clId="{00B25F9E-78F7-488A-9E2F-CF02B1D74D7C}" dt="2025-04-08T15:46:51.051" v="564"/>
        <pc:sldMkLst>
          <pc:docMk/>
          <pc:sldMk cId="3433432441" sldId="333"/>
        </pc:sldMkLst>
      </pc:sldChg>
      <pc:sldChg chg="addSp delSp modSp add mod setBg">
        <pc:chgData name="Priya dharshini" userId="5e77a0571d699645" providerId="LiveId" clId="{00B25F9E-78F7-488A-9E2F-CF02B1D74D7C}" dt="2025-04-08T16:05:03.024" v="612" actId="1076"/>
        <pc:sldMkLst>
          <pc:docMk/>
          <pc:sldMk cId="511757825" sldId="334"/>
        </pc:sldMkLst>
        <pc:spChg chg="mod">
          <ac:chgData name="Priya dharshini" userId="5e77a0571d699645" providerId="LiveId" clId="{00B25F9E-78F7-488A-9E2F-CF02B1D74D7C}" dt="2025-04-08T16:03:53.188" v="606" actId="2711"/>
          <ac:spMkLst>
            <pc:docMk/>
            <pc:sldMk cId="511757825" sldId="334"/>
            <ac:spMk id="3" creationId="{F1FA6684-AD9A-A59A-0E54-EC61130952F4}"/>
          </ac:spMkLst>
        </pc:spChg>
        <pc:spChg chg="del mod">
          <ac:chgData name="Priya dharshini" userId="5e77a0571d699645" providerId="LiveId" clId="{00B25F9E-78F7-488A-9E2F-CF02B1D74D7C}" dt="2025-04-08T15:50:31.407" v="599" actId="478"/>
          <ac:spMkLst>
            <pc:docMk/>
            <pc:sldMk cId="511757825" sldId="334"/>
            <ac:spMk id="7" creationId="{F0B27A1A-D6C9-4684-AEA1-203994785272}"/>
          </ac:spMkLst>
        </pc:spChg>
        <pc:spChg chg="del mod">
          <ac:chgData name="Priya dharshini" userId="5e77a0571d699645" providerId="LiveId" clId="{00B25F9E-78F7-488A-9E2F-CF02B1D74D7C}" dt="2025-04-08T15:50:28.208" v="597" actId="478"/>
          <ac:spMkLst>
            <pc:docMk/>
            <pc:sldMk cId="511757825" sldId="334"/>
            <ac:spMk id="8" creationId="{DF1ED8BD-D1ED-47D5-C2E1-147B6EC9993C}"/>
          </ac:spMkLst>
        </pc:spChg>
        <pc:picChg chg="add mod">
          <ac:chgData name="Priya dharshini" userId="5e77a0571d699645" providerId="LiveId" clId="{00B25F9E-78F7-488A-9E2F-CF02B1D74D7C}" dt="2025-04-08T16:05:03.024" v="612" actId="1076"/>
          <ac:picMkLst>
            <pc:docMk/>
            <pc:sldMk cId="511757825" sldId="334"/>
            <ac:picMk id="5" creationId="{6AB0EAD7-C9B0-A45E-8AAB-A18AF401FF65}"/>
          </ac:picMkLst>
        </pc:picChg>
      </pc:sldChg>
      <pc:sldChg chg="add del setBg">
        <pc:chgData name="Priya dharshini" userId="5e77a0571d699645" providerId="LiveId" clId="{00B25F9E-78F7-488A-9E2F-CF02B1D74D7C}" dt="2025-04-08T15:46:01.914" v="551"/>
        <pc:sldMkLst>
          <pc:docMk/>
          <pc:sldMk cId="2762039685" sldId="334"/>
        </pc:sldMkLst>
      </pc:sldChg>
      <pc:sldChg chg="add del setBg">
        <pc:chgData name="Priya dharshini" userId="5e77a0571d699645" providerId="LiveId" clId="{00B25F9E-78F7-488A-9E2F-CF02B1D74D7C}" dt="2025-04-08T15:45:57.613" v="540"/>
        <pc:sldMkLst>
          <pc:docMk/>
          <pc:sldMk cId="2858462125" sldId="334"/>
        </pc:sldMkLst>
      </pc:sldChg>
      <pc:sldChg chg="add del setBg">
        <pc:chgData name="Priya dharshini" userId="5e77a0571d699645" providerId="LiveId" clId="{00B25F9E-78F7-488A-9E2F-CF02B1D74D7C}" dt="2025-04-08T15:45:59.470" v="544"/>
        <pc:sldMkLst>
          <pc:docMk/>
          <pc:sldMk cId="2628792586" sldId="3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02256-DE80-9245-AEA0-BB59A1F49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43E67-6996-195D-6C0D-6E04B2451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84E6BF-8A8E-C947-107E-9912F6CA17B7}"/>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ABC710F9-38AD-F774-155A-F456BFD9286A}"/>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837529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A0E9B-ED74-05D9-9532-262174F66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99D11D-B565-E133-11E1-2FA231792B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51648-5C49-FAF5-F548-395E223E7655}"/>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B89B3B4A-32BD-44F6-7CB1-F7C9107D32AE}"/>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779147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riya-dharshini-d/IBM-Applied-Data-Science-Capstone/blob/main/Data%20Wrangling%20-3.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iya-dharshini-d/IBM-Applied-Data-Science-Capstone/blob/main/EDA%20with%20Data%20Visualization%20-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iya-dharshini-d/IBM-Applied-Data-Science-Capstone/blob/main/EDA%20With%20SQL%20-4.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riya-dharshini-d/IBM-Applied-Data-Science-Capstone/blob/main/Interactive%20Visual%20Analytics%20with%20Folium%20lab%20-6.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iya-dharshini-d/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riya-dharshini-d/IBM-Applied-Data-Science-Capstone/blob/main/Machine%20Learning%20Prediction%20-7.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priya-dharshini-d/IBM-Applied-Data-Science-Capstone/blob/main/README.md"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riya-dharshini-d/IBM-Applied-Data-Science-Capstone/blob/main/Data-collection-API%20-1.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iya-dharshini-d/IBM-Applied-Data-Science-Capstone/blob/main/Data%20Collection%20with%20Web%20Scraping%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Priya Dharshini D</a:t>
            </a:r>
          </a:p>
          <a:p>
            <a:r>
              <a:rPr lang="en-US" dirty="0">
                <a:solidFill>
                  <a:schemeClr val="bg2"/>
                </a:solidFill>
                <a:latin typeface="Abadi" panose="020B0604020104020204" pitchFamily="34" charset="0"/>
                <a:ea typeface="SF Pro" pitchFamily="2" charset="0"/>
                <a:cs typeface="SF Pro" pitchFamily="2" charset="0"/>
              </a:rPr>
              <a:t>07-04-2025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2">
            <a:extLst>
              <a:ext uri="{FF2B5EF4-FFF2-40B4-BE49-F238E27FC236}">
                <a16:creationId xmlns:a16="http://schemas.microsoft.com/office/drawing/2014/main" id="{2502B3E0-6AE0-1D9E-C721-48D60E19B3AB}"/>
              </a:ext>
            </a:extLst>
          </p:cNvPr>
          <p:cNvSpPr>
            <a:spLocks noChangeArrowheads="1"/>
          </p:cNvSpPr>
          <p:nvPr/>
        </p:nvSpPr>
        <p:spPr bwMode="auto">
          <a:xfrm>
            <a:off x="337454" y="1704574"/>
            <a:ext cx="757646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Exploratory Data Analysis (EDA) was performed to understand the dataset’s structure and identify any missing or inconsistent data.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data was summarized by calculating the number of launches per site, the frequency of each orbit type, and the occurrences of mission outcomes per orbit type.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 new column for landing outcomes was created, assigning "1" for successful landings (True Ocean, True RTLS, True ASDS) and "0" for unsuccessful landings (False Ocean, False RTLS, False ASDS).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latin typeface="Cambria" panose="02040503050406030204" pitchFamily="18" charset="0"/>
              <a:ea typeface="Cambria" panose="020405030504060302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This transformation converted categorical outcomes into binary labels for machine learning models.</a:t>
            </a:r>
          </a:p>
        </p:txBody>
      </p:sp>
      <p:pic>
        <p:nvPicPr>
          <p:cNvPr id="7" name="Picture 6">
            <a:extLst>
              <a:ext uri="{FF2B5EF4-FFF2-40B4-BE49-F238E27FC236}">
                <a16:creationId xmlns:a16="http://schemas.microsoft.com/office/drawing/2014/main" id="{2FF1E041-687F-2413-9A6B-6A074EB4E4C6}"/>
              </a:ext>
            </a:extLst>
          </p:cNvPr>
          <p:cNvPicPr>
            <a:picLocks noChangeAspect="1"/>
          </p:cNvPicPr>
          <p:nvPr/>
        </p:nvPicPr>
        <p:blipFill>
          <a:blip r:embed="rId3"/>
          <a:stretch>
            <a:fillRect/>
          </a:stretch>
        </p:blipFill>
        <p:spPr>
          <a:xfrm>
            <a:off x="8196329" y="1704574"/>
            <a:ext cx="3641943" cy="4093428"/>
          </a:xfrm>
          <a:prstGeom prst="rect">
            <a:avLst/>
          </a:prstGeom>
        </p:spPr>
      </p:pic>
      <p:sp>
        <p:nvSpPr>
          <p:cNvPr id="11" name="TextBox 10">
            <a:extLst>
              <a:ext uri="{FF2B5EF4-FFF2-40B4-BE49-F238E27FC236}">
                <a16:creationId xmlns:a16="http://schemas.microsoft.com/office/drawing/2014/main" id="{458D7AC3-3110-6CBE-CA69-D54F14035BED}"/>
              </a:ext>
            </a:extLst>
          </p:cNvPr>
          <p:cNvSpPr txBox="1"/>
          <p:nvPr/>
        </p:nvSpPr>
        <p:spPr>
          <a:xfrm>
            <a:off x="348342" y="5996184"/>
            <a:ext cx="973803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4"/>
              </a:rPr>
              <a:t>https://github.com/priya-dharshini-d/IBM-Applied-Data-Science-Capstone/blob/main/Data%20Wrangling%20-3.ipynb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15AA938E-0658-3031-6952-40E65EB9A813}"/>
              </a:ext>
            </a:extLst>
          </p:cNvPr>
          <p:cNvSpPr>
            <a:spLocks noChangeArrowheads="1"/>
          </p:cNvSpPr>
          <p:nvPr/>
        </p:nvSpPr>
        <p:spPr bwMode="auto">
          <a:xfrm>
            <a:off x="449866" y="1567518"/>
            <a:ext cx="1129226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Various charts were plotted to explore relationships between variables. </a:t>
            </a:r>
          </a:p>
          <a:p>
            <a:pPr marR="0" lvl="0" algn="just"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Scatter plots were used to examine connections between continuous or categorical variables, such as Flight Number vs. Payload Mass, Launch Site vs. Flight Number, and Success Rate by Orbit Type. </a:t>
            </a:r>
          </a:p>
          <a:p>
            <a:pPr marR="0" lvl="0" algn="just" defTabSz="914400" rtl="0" eaLnBrk="0" fontAlgn="base" latinLnBrk="0" hangingPunct="0">
              <a:lnSpc>
                <a:spcPct val="100000"/>
              </a:lnSpc>
              <a:spcBef>
                <a:spcPct val="0"/>
              </a:spcBef>
              <a:spcAft>
                <a:spcPct val="0"/>
              </a:spcAft>
              <a:buClrTx/>
              <a:buSzTx/>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These plots help identify patterns useful for machine learning models. </a:t>
            </a:r>
          </a:p>
          <a:p>
            <a:pPr marR="0" lvl="0" algn="just" defTabSz="914400" rtl="0" eaLnBrk="0" fontAlgn="base" latinLnBrk="0" hangingPunct="0">
              <a:lnSpc>
                <a:spcPct val="100000"/>
              </a:lnSpc>
              <a:spcBef>
                <a:spcPct val="0"/>
              </a:spcBef>
              <a:spcAft>
                <a:spcPct val="0"/>
              </a:spcAft>
              <a:buClrTx/>
              <a:buSzTx/>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Bar charts compared discrete categories, like Launch Site vs. Flight Number and Orbit Type vs. Success Rate, showing differences between categories. </a:t>
            </a:r>
          </a:p>
          <a:p>
            <a:pPr marR="0" lvl="0" algn="just" defTabSz="914400" rtl="0" eaLnBrk="0" fontAlgn="base" latinLnBrk="0" hangingPunct="0">
              <a:lnSpc>
                <a:spcPct val="100000"/>
              </a:lnSpc>
              <a:spcBef>
                <a:spcPct val="0"/>
              </a:spcBef>
              <a:spcAft>
                <a:spcPct val="0"/>
              </a:spcAft>
              <a:buClrTx/>
              <a:buSzTx/>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Line charts were used to show trends over time, like the Success Rate Yearly Trend. </a:t>
            </a:r>
          </a:p>
          <a:p>
            <a:pPr marR="0" lvl="0" algn="just" defTabSz="914400" rtl="0" eaLnBrk="0" fontAlgn="base" latinLnBrk="0" hangingPunct="0">
              <a:lnSpc>
                <a:spcPct val="100000"/>
              </a:lnSpc>
              <a:spcBef>
                <a:spcPct val="0"/>
              </a:spcBef>
              <a:spcAft>
                <a:spcPct val="0"/>
              </a:spcAft>
              <a:buClrTx/>
              <a:buSzTx/>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These visualizations helped reveal insights into the relationships between features like Payload Mass, Flight Number, and Launch Site.</a:t>
            </a:r>
          </a:p>
        </p:txBody>
      </p:sp>
      <p:sp>
        <p:nvSpPr>
          <p:cNvPr id="6" name="TextBox 5">
            <a:extLst>
              <a:ext uri="{FF2B5EF4-FFF2-40B4-BE49-F238E27FC236}">
                <a16:creationId xmlns:a16="http://schemas.microsoft.com/office/drawing/2014/main" id="{A3622243-0BFB-815D-F5C7-9A9DEB3928D2}"/>
              </a:ext>
            </a:extLst>
          </p:cNvPr>
          <p:cNvSpPr txBox="1"/>
          <p:nvPr/>
        </p:nvSpPr>
        <p:spPr>
          <a:xfrm>
            <a:off x="734028" y="5780880"/>
            <a:ext cx="10723944"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3"/>
              </a:rPr>
              <a:t>https://github.com/priya-dharshini-d/IBM-Applied-Data-Science-Capstone/blob/main/EDA%20with%20Data%20Visualization%20-5.ipynb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385699" y="6258813"/>
            <a:ext cx="555170" cy="401638"/>
          </a:xfrm>
        </p:spPr>
        <p:txBody>
          <a:bodyPr/>
          <a:lstStyle/>
          <a:p>
            <a:fld id="{5075537C-CA84-1446-933C-8E9D027F9201}" type="slidenum">
              <a:rPr lang="en-US" smtClean="0"/>
              <a:t>12</a:t>
            </a:fld>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a:extLst>
              <a:ext uri="{FF2B5EF4-FFF2-40B4-BE49-F238E27FC236}">
                <a16:creationId xmlns:a16="http://schemas.microsoft.com/office/drawing/2014/main" id="{003F999C-20A3-04D9-59E9-D77243091B7D}"/>
              </a:ext>
            </a:extLst>
          </p:cNvPr>
          <p:cNvSpPr>
            <a:spLocks noChangeArrowheads="1"/>
          </p:cNvSpPr>
          <p:nvPr/>
        </p:nvSpPr>
        <p:spPr bwMode="auto">
          <a:xfrm>
            <a:off x="528716" y="1790559"/>
            <a:ext cx="11288485"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Displayed the names of unique launch sites in the space mission.</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Displayed the top 5 launch sites whose names begin with the string "CCA".</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Calculated the total payload mass carried by boosters launched by NASA (CRS).</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Computed the average payload mass carried by the booster version F9 v1.1.</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Listed the date when the first successful landing outcome on a ground pad was achieved.</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Displayed the names of boosters with success on a drone ship and a payload mass between 4000 and 6000 kg.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Counted the total number of successful and failed mission outcomes.</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Listed the names of booster versions that carried the maximum payload mass.</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Displayed failed landing outcomes on a drone ship, including booster versions and launch site names for the year 2015.</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
              <a:tabLst/>
            </a:pPr>
            <a:r>
              <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Ranked the count of landing outcomes (Failure on drone ship, Success on ground pad) between 2010-06-04 and 2017-03-20 in descending order.</a:t>
            </a:r>
          </a:p>
        </p:txBody>
      </p:sp>
      <p:sp>
        <p:nvSpPr>
          <p:cNvPr id="7" name="TextBox 6">
            <a:extLst>
              <a:ext uri="{FF2B5EF4-FFF2-40B4-BE49-F238E27FC236}">
                <a16:creationId xmlns:a16="http://schemas.microsoft.com/office/drawing/2014/main" id="{445892A3-6C9A-ADC7-05D7-265B518362B7}"/>
              </a:ext>
            </a:extLst>
          </p:cNvPr>
          <p:cNvSpPr txBox="1"/>
          <p:nvPr/>
        </p:nvSpPr>
        <p:spPr>
          <a:xfrm>
            <a:off x="770011" y="1367190"/>
            <a:ext cx="6096000" cy="369332"/>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The following SQL queries were performed: </a:t>
            </a:r>
            <a:endParaRPr lang="en-IN"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EA6E55B1-FB69-CB22-7B6D-E39F46B79DAA}"/>
              </a:ext>
            </a:extLst>
          </p:cNvPr>
          <p:cNvSpPr txBox="1"/>
          <p:nvPr/>
        </p:nvSpPr>
        <p:spPr>
          <a:xfrm>
            <a:off x="770011" y="6046696"/>
            <a:ext cx="11421989"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3"/>
              </a:rPr>
              <a:t>https://github.com/priya-dharshini-d/IBM-Applied-Data-Science-Capstone/blob/main/EDA%20With%20SQL%20-4.ipynb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B3C97847-E42F-FC34-176B-249C4B4ADAA1}"/>
              </a:ext>
            </a:extLst>
          </p:cNvPr>
          <p:cNvSpPr>
            <a:spLocks noChangeArrowheads="1"/>
          </p:cNvSpPr>
          <p:nvPr/>
        </p:nvSpPr>
        <p:spPr bwMode="auto">
          <a:xfrm>
            <a:off x="770011" y="1720840"/>
            <a:ext cx="1035231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Markers, circles, marker clusters, and lines were added to a Folium map to visualize launch sites and their characteristics.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Markers pinpointed the locations of launch sites, including NASA Johnson Space Center, while circles highlighted key areas, such as proximity to the Equator and coasts. </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Marker clusters grouped launches at each site to identify areas with higher activity, and colored lines displayed distances between launch sites (e.g., KSC LC-39A) and nearby features like railways, highways, coastlines, and cities. </a:t>
            </a:r>
            <a:endParaRPr lang="en-US" altLang="en-US" dirty="0">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These objects were used to provide a clear, organized view of the launch sites, their proximity to key landmarks, and launch success rates.</a:t>
            </a:r>
          </a:p>
        </p:txBody>
      </p:sp>
      <p:sp>
        <p:nvSpPr>
          <p:cNvPr id="7" name="TextBox 6">
            <a:extLst>
              <a:ext uri="{FF2B5EF4-FFF2-40B4-BE49-F238E27FC236}">
                <a16:creationId xmlns:a16="http://schemas.microsoft.com/office/drawing/2014/main" id="{71E3AD26-D5F8-DBC4-44AD-98DCACA39C20}"/>
              </a:ext>
            </a:extLst>
          </p:cNvPr>
          <p:cNvSpPr txBox="1"/>
          <p:nvPr/>
        </p:nvSpPr>
        <p:spPr>
          <a:xfrm>
            <a:off x="770012" y="5585635"/>
            <a:ext cx="10823274"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3"/>
              </a:rPr>
              <a:t>https://github.com/priya-dharshini-d/IBM-Applied-Data-Science-Capstone/blob/main/Interactive%20Visual%20Analytics%20with%20Folium%20lab%20-6.ipynb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457972" y="6226392"/>
            <a:ext cx="474286" cy="401638"/>
          </a:xfrm>
        </p:spPr>
        <p:txBody>
          <a:bodyPr/>
          <a:lstStyle/>
          <a:p>
            <a:fld id="{5075537C-CA84-1446-933C-8E9D027F9201}" type="slidenum">
              <a:rPr lang="en-US" smtClean="0"/>
              <a:t>14</a:t>
            </a:fld>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Rectangle 2">
            <a:extLst>
              <a:ext uri="{FF2B5EF4-FFF2-40B4-BE49-F238E27FC236}">
                <a16:creationId xmlns:a16="http://schemas.microsoft.com/office/drawing/2014/main" id="{6BB12AE7-3059-CE90-508A-C26A4A9AE32F}"/>
              </a:ext>
            </a:extLst>
          </p:cNvPr>
          <p:cNvSpPr>
            <a:spLocks noGrp="1" noChangeArrowheads="1"/>
          </p:cNvSpPr>
          <p:nvPr>
            <p:ph idx="4294967295"/>
          </p:nvPr>
        </p:nvSpPr>
        <p:spPr bwMode="auto">
          <a:xfrm>
            <a:off x="476023" y="702428"/>
            <a:ext cx="11456235" cy="561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ts val="1200"/>
              </a:spcAft>
              <a:buClrTx/>
              <a:buSzTx/>
              <a:buFontTx/>
              <a:buNone/>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just"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7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Launch Sites Dropdown List</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457200" lvl="1" indent="0" algn="just" eaLnBrk="0" fontAlgn="base" hangingPunct="0">
              <a:lnSpc>
                <a:spcPct val="150000"/>
              </a:lnSpc>
              <a:spcBef>
                <a:spcPct val="0"/>
              </a:spcBef>
              <a:spcAft>
                <a:spcPts val="600"/>
              </a:spcAft>
              <a:buNone/>
            </a:pP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Added a dropdown list to enable Launch Site selection.</a:t>
            </a:r>
          </a:p>
          <a:p>
            <a:pPr marR="0" lvl="0" algn="just"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7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Pie Chart showing Success Launches (All Sites/Certain Site)</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just" defTabSz="914400" rtl="0" eaLnBrk="0" fontAlgn="base" latinLnBrk="0" hangingPunct="0">
              <a:lnSpc>
                <a:spcPct val="150000"/>
              </a:lnSpc>
              <a:spcBef>
                <a:spcPct val="0"/>
              </a:spcBef>
              <a:spcAft>
                <a:spcPts val="600"/>
              </a:spcAft>
              <a:buClrTx/>
              <a:buSzTx/>
              <a:buNone/>
              <a:tabLst/>
            </a:pPr>
            <a:r>
              <a:rPr lang="en-US" altLang="en-US" sz="1700" dirty="0">
                <a:latin typeface="Cambria" panose="02040503050406030204" pitchFamily="18" charset="0"/>
                <a:ea typeface="Cambria" panose="02040503050406030204" pitchFamily="18" charset="0"/>
              </a:rPr>
              <a:t>	</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Added a pie chart to display the total successful launches for all sites and the Success vs. Failed counts for a specific Launch Site, if selected.</a:t>
            </a:r>
          </a:p>
          <a:p>
            <a:pPr marR="0" lvl="0" algn="just"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7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Slider of Payload Mass Range</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just" defTabSz="914400" rtl="0" eaLnBrk="0" fontAlgn="base" latinLnBrk="0" hangingPunct="0">
              <a:lnSpc>
                <a:spcPct val="150000"/>
              </a:lnSpc>
              <a:spcBef>
                <a:spcPct val="0"/>
              </a:spcBef>
              <a:spcAft>
                <a:spcPts val="600"/>
              </a:spcAft>
              <a:buClrTx/>
              <a:buSzTx/>
              <a:buNone/>
              <a:tabLst/>
            </a:pPr>
            <a:r>
              <a:rPr lang="en-US" altLang="en-US" sz="1700" dirty="0">
                <a:latin typeface="Cambria" panose="02040503050406030204" pitchFamily="18" charset="0"/>
                <a:ea typeface="Cambria" panose="02040503050406030204" pitchFamily="18" charset="0"/>
              </a:rPr>
              <a:t>	</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Added a slider to select the Payload range.</a:t>
            </a:r>
          </a:p>
          <a:p>
            <a:pPr marR="0" lvl="0" algn="just"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700"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Scatter Chart of Payload Mass vs. Success Rate for the different Booster Versions</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0" marR="0" lvl="0" indent="0" algn="just" defTabSz="914400" rtl="0" eaLnBrk="0" fontAlgn="base" latinLnBrk="0" hangingPunct="0">
              <a:lnSpc>
                <a:spcPct val="150000"/>
              </a:lnSpc>
              <a:spcBef>
                <a:spcPct val="0"/>
              </a:spcBef>
              <a:spcAft>
                <a:spcPts val="600"/>
              </a:spcAft>
              <a:buClrTx/>
              <a:buSzTx/>
              <a:buNone/>
              <a:tabLst/>
            </a:pPr>
            <a:r>
              <a:rPr lang="en-US" altLang="en-US" sz="1700" dirty="0">
                <a:latin typeface="Cambria" panose="02040503050406030204" pitchFamily="18" charset="0"/>
                <a:ea typeface="Cambria" panose="02040503050406030204" pitchFamily="18" charset="0"/>
              </a:rPr>
              <a:t>	</a:t>
            </a:r>
            <a:r>
              <a:rPr kumimoji="0" lang="en-US" altLang="en-US" sz="17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Added a scatter chart to show the correlation between Payload Mass and Launch Success for different booster versions.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A90B2FE-12BD-9204-1DD8-90B36B5689E4}"/>
              </a:ext>
            </a:extLst>
          </p:cNvPr>
          <p:cNvSpPr txBox="1"/>
          <p:nvPr/>
        </p:nvSpPr>
        <p:spPr>
          <a:xfrm>
            <a:off x="476022" y="5996184"/>
            <a:ext cx="1051560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3"/>
              </a:rPr>
              <a:t>https://github.com/priya-dharshini-d/IBM-Applied-Data-Science-Capstone/blob/main/spacex_dash_app.py </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89"/>
            <a:ext cx="11204276" cy="1059089"/>
          </a:xfrm>
          <a:prstGeom prst="rect">
            <a:avLst/>
          </a:prstGeom>
        </p:spPr>
        <p:txBody>
          <a:bodyPr>
            <a:normAutofit/>
          </a:bodyPr>
          <a:lstStyle/>
          <a:p>
            <a:pPr>
              <a:lnSpc>
                <a:spcPct val="100000"/>
              </a:lnSpc>
              <a:spcBef>
                <a:spcPts val="1400"/>
              </a:spcBef>
            </a:pPr>
            <a:r>
              <a:rPr lang="en-US" sz="1800" dirty="0">
                <a:latin typeface="Cambria" panose="02040503050406030204" pitchFamily="18" charset="0"/>
                <a:ea typeface="Cambria" panose="02040503050406030204" pitchFamily="18" charset="0"/>
              </a:rPr>
              <a:t>Four classification models were compared: logistic regression, support vector machine, decision tree and k -nearest neighbors.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47D3C59-9E30-BD52-20AD-F7ABFDA97745}"/>
              </a:ext>
            </a:extLst>
          </p:cNvPr>
          <p:cNvPicPr>
            <a:picLocks noChangeAspect="1"/>
          </p:cNvPicPr>
          <p:nvPr/>
        </p:nvPicPr>
        <p:blipFill>
          <a:blip r:embed="rId3"/>
          <a:stretch>
            <a:fillRect/>
          </a:stretch>
        </p:blipFill>
        <p:spPr>
          <a:xfrm>
            <a:off x="1616156" y="2160560"/>
            <a:ext cx="8611346" cy="3680779"/>
          </a:xfrm>
          <a:prstGeom prst="rect">
            <a:avLst/>
          </a:prstGeom>
        </p:spPr>
      </p:pic>
      <p:sp>
        <p:nvSpPr>
          <p:cNvPr id="7" name="TextBox 6">
            <a:extLst>
              <a:ext uri="{FF2B5EF4-FFF2-40B4-BE49-F238E27FC236}">
                <a16:creationId xmlns:a16="http://schemas.microsoft.com/office/drawing/2014/main" id="{79365D3C-19F1-8502-54D5-3C7B36F6EB76}"/>
              </a:ext>
            </a:extLst>
          </p:cNvPr>
          <p:cNvSpPr txBox="1"/>
          <p:nvPr/>
        </p:nvSpPr>
        <p:spPr>
          <a:xfrm>
            <a:off x="2032754" y="6009575"/>
            <a:ext cx="11095418"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4"/>
              </a:rPr>
              <a:t>https://github.com/priya-dharshini-d/IBM-Applied-Data-Science-Capstone/blob/main/Machine%20Learning%20Prediction%20-7.ipynb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2F0F9DE9-3A41-9C0F-4101-1ABCB7A6DE55}"/>
              </a:ext>
            </a:extLst>
          </p:cNvPr>
          <p:cNvSpPr txBox="1"/>
          <p:nvPr/>
        </p:nvSpPr>
        <p:spPr>
          <a:xfrm>
            <a:off x="734027" y="1604269"/>
            <a:ext cx="11283801" cy="4465966"/>
          </a:xfrm>
          <a:prstGeom prst="rect">
            <a:avLst/>
          </a:prstGeom>
          <a:noFill/>
        </p:spPr>
        <p:txBody>
          <a:bodyPr wrap="square">
            <a:spAutoFit/>
          </a:bodyPr>
          <a:lstStyle/>
          <a:p>
            <a:pPr>
              <a:buNone/>
            </a:pPr>
            <a:r>
              <a:rPr lang="en-US" b="1" dirty="0"/>
              <a:t>Exploratory Data Analysis Results:</a:t>
            </a:r>
          </a:p>
          <a:p>
            <a:pPr>
              <a:buNone/>
            </a:pPr>
            <a:endParaRPr lang="en-US" dirty="0"/>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SpaceX operates 4 different launch sites.</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 first launches were conducted by SpaceX itself and NASA.</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 average payload of the F9 v1.1 booster is 2,928 kg.</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 first successful landing outcome occurred in 2015, five years after the first launch.</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Many Falcon 9 booster versions successfully landed on drone ships, with payloads above the average.</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Nearly 100% of mission outcomes were successful.</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Two booster versions (F9 v1.1 B1012 and F9 v1.1 B1015) failed to land on drone ships in 2015.</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 number of successful landing outcomes improved over the years.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2AA44-67B5-0C3F-A78C-B6D5FD3F01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4CD547-9E81-3759-3D93-D7A8AE57A39E}"/>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extBox 2">
            <a:extLst>
              <a:ext uri="{FF2B5EF4-FFF2-40B4-BE49-F238E27FC236}">
                <a16:creationId xmlns:a16="http://schemas.microsoft.com/office/drawing/2014/main" id="{741A5A54-A7E0-4A62-0F14-65FAF7C14E66}"/>
              </a:ext>
            </a:extLst>
          </p:cNvPr>
          <p:cNvSpPr txBox="1"/>
          <p:nvPr/>
        </p:nvSpPr>
        <p:spPr>
          <a:xfrm>
            <a:off x="734027" y="692086"/>
            <a:ext cx="11283801" cy="2097947"/>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Cambria" panose="02040503050406030204" pitchFamily="18" charset="0"/>
                <a:ea typeface="Cambria" panose="02040503050406030204" pitchFamily="18" charset="0"/>
              </a:rPr>
              <a:t>Interactive analytics demo in screenshots:</a:t>
            </a:r>
          </a:p>
          <a:p>
            <a:pPr>
              <a:lnSpc>
                <a:spcPct val="100000"/>
              </a:lnSpc>
              <a:spcBef>
                <a:spcPts val="1400"/>
              </a:spcBef>
            </a:pPr>
            <a:endParaRPr lang="en-US" dirty="0">
              <a:solidFill>
                <a:schemeClr val="accent3">
                  <a:lumMod val="25000"/>
                </a:schemeClr>
              </a:solidFill>
              <a:latin typeface="Cambria" panose="02040503050406030204" pitchFamily="18" charset="0"/>
              <a:ea typeface="Cambria" panose="02040503050406030204" pitchFamily="18" charset="0"/>
            </a:endParaRP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Interactive analytics revealed that launch sites are typically located in safe areas, often near the sea, and have strong logistical infrastructure nearby. </a:t>
            </a:r>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The majority of launches occur at launch sites on the east coast.</a:t>
            </a:r>
          </a:p>
        </p:txBody>
      </p:sp>
      <p:pic>
        <p:nvPicPr>
          <p:cNvPr id="5" name="Picture 4">
            <a:extLst>
              <a:ext uri="{FF2B5EF4-FFF2-40B4-BE49-F238E27FC236}">
                <a16:creationId xmlns:a16="http://schemas.microsoft.com/office/drawing/2014/main" id="{79F0DF9E-E2FD-6231-1315-0E68BDF4355B}"/>
              </a:ext>
            </a:extLst>
          </p:cNvPr>
          <p:cNvPicPr>
            <a:picLocks noChangeAspect="1"/>
          </p:cNvPicPr>
          <p:nvPr/>
        </p:nvPicPr>
        <p:blipFill>
          <a:blip r:embed="rId3"/>
          <a:stretch>
            <a:fillRect/>
          </a:stretch>
        </p:blipFill>
        <p:spPr>
          <a:xfrm>
            <a:off x="548159" y="3048445"/>
            <a:ext cx="11095682" cy="2865368"/>
          </a:xfrm>
          <a:prstGeom prst="rect">
            <a:avLst/>
          </a:prstGeom>
        </p:spPr>
      </p:pic>
    </p:spTree>
    <p:extLst>
      <p:ext uri="{BB962C8B-B14F-4D97-AF65-F5344CB8AC3E}">
        <p14:creationId xmlns:p14="http://schemas.microsoft.com/office/powerpoint/2010/main" val="2237119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4596E-BF10-0E1F-A98C-CDFE2651F98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E54BE-0932-D07E-9198-7903E7FF738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extBox 2">
            <a:extLst>
              <a:ext uri="{FF2B5EF4-FFF2-40B4-BE49-F238E27FC236}">
                <a16:creationId xmlns:a16="http://schemas.microsoft.com/office/drawing/2014/main" id="{F1FA6684-AD9A-A59A-0E54-EC61130952F4}"/>
              </a:ext>
            </a:extLst>
          </p:cNvPr>
          <p:cNvSpPr txBox="1"/>
          <p:nvPr/>
        </p:nvSpPr>
        <p:spPr>
          <a:xfrm>
            <a:off x="591787" y="480578"/>
            <a:ext cx="11283801" cy="1432572"/>
          </a:xfrm>
          <a:prstGeom prst="rect">
            <a:avLst/>
          </a:prstGeom>
          <a:noFill/>
        </p:spPr>
        <p:txBody>
          <a:bodyPr wrap="square">
            <a:spAutoFit/>
          </a:bodyPr>
          <a:lstStyle/>
          <a:p>
            <a:pPr>
              <a:lnSpc>
                <a:spcPct val="100000"/>
              </a:lnSpc>
              <a:spcBef>
                <a:spcPts val="1400"/>
              </a:spcBef>
            </a:pPr>
            <a:r>
              <a:rPr lang="en-US" sz="1800" b="1" dirty="0">
                <a:solidFill>
                  <a:schemeClr val="accent3">
                    <a:lumMod val="25000"/>
                  </a:schemeClr>
                </a:solidFill>
                <a:latin typeface="Cambria" panose="02040503050406030204" pitchFamily="18" charset="0"/>
                <a:ea typeface="Cambria" panose="02040503050406030204" pitchFamily="18" charset="0"/>
              </a:rPr>
              <a:t>Predictive analysis results:</a:t>
            </a:r>
          </a:p>
          <a:p>
            <a:pPr>
              <a:buNone/>
            </a:pPr>
            <a:endParaRPr lang="en-US" dirty="0"/>
          </a:p>
          <a:p>
            <a:pPr marL="285750" indent="-285750">
              <a:lnSpc>
                <a:spcPct val="150000"/>
              </a:lnSpc>
              <a:spcAft>
                <a:spcPts val="600"/>
              </a:spcAft>
              <a:buFont typeface="Wingdings" panose="05000000000000000000" pitchFamily="2" charset="2"/>
              <a:buChar char="§"/>
            </a:pPr>
            <a:r>
              <a:rPr lang="en-US" dirty="0">
                <a:latin typeface="Cambria" panose="02040503050406030204" pitchFamily="18" charset="0"/>
                <a:ea typeface="Cambria" panose="02040503050406030204" pitchFamily="18" charset="0"/>
              </a:rPr>
              <a:t>Predictive analysis revealed that the Decision Tree Classifier is the most effective model for predicting successful landings, achieving an accuracy of over 87% and a test data accuracy exceeding 94%.</a:t>
            </a:r>
          </a:p>
        </p:txBody>
      </p:sp>
      <p:pic>
        <p:nvPicPr>
          <p:cNvPr id="5" name="Picture 4">
            <a:extLst>
              <a:ext uri="{FF2B5EF4-FFF2-40B4-BE49-F238E27FC236}">
                <a16:creationId xmlns:a16="http://schemas.microsoft.com/office/drawing/2014/main" id="{6AB0EAD7-C9B0-A45E-8AAB-A18AF401FF65}"/>
              </a:ext>
            </a:extLst>
          </p:cNvPr>
          <p:cNvPicPr>
            <a:picLocks noChangeAspect="1"/>
          </p:cNvPicPr>
          <p:nvPr/>
        </p:nvPicPr>
        <p:blipFill>
          <a:blip r:embed="rId3"/>
          <a:stretch>
            <a:fillRect/>
          </a:stretch>
        </p:blipFill>
        <p:spPr>
          <a:xfrm>
            <a:off x="2666637" y="2375345"/>
            <a:ext cx="4861923" cy="3412187"/>
          </a:xfrm>
          <a:prstGeom prst="rect">
            <a:avLst/>
          </a:prstGeom>
        </p:spPr>
      </p:pic>
    </p:spTree>
    <p:extLst>
      <p:ext uri="{BB962C8B-B14F-4D97-AF65-F5344CB8AC3E}">
        <p14:creationId xmlns:p14="http://schemas.microsoft.com/office/powerpoint/2010/main" val="511757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Executive Summary</a:t>
            </a:r>
          </a:p>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Introduction</a:t>
            </a:r>
          </a:p>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Methodology</a:t>
            </a:r>
          </a:p>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Results</a:t>
            </a:r>
          </a:p>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Conclusion</a:t>
            </a:r>
          </a:p>
          <a:p>
            <a:pPr>
              <a:lnSpc>
                <a:spcPct val="100000"/>
              </a:lnSpc>
              <a:spcBef>
                <a:spcPts val="1400"/>
              </a:spcBef>
            </a:pPr>
            <a:r>
              <a:rPr lang="en-US" sz="2200" dirty="0">
                <a:solidFill>
                  <a:schemeClr val="accent3">
                    <a:lumMod val="25000"/>
                  </a:schemeClr>
                </a:solidFill>
                <a:latin typeface="Cambria" panose="02040503050406030204" pitchFamily="18" charset="0"/>
                <a:ea typeface="Cambria" panose="02040503050406030204" pitchFamily="18" charset="0"/>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85955" y="3952792"/>
            <a:ext cx="10819965" cy="1717187"/>
          </a:xfrm>
          <a:prstGeom prst="rect">
            <a:avLst/>
          </a:prstGeom>
        </p:spPr>
        <p:txBody>
          <a:bodyPr>
            <a:noAutofit/>
          </a:bodyPr>
          <a:lstStyle/>
          <a:p>
            <a:pPr marL="0" indent="0">
              <a:lnSpc>
                <a:spcPct val="100000"/>
              </a:lnSpc>
              <a:spcBef>
                <a:spcPts val="1400"/>
              </a:spcBef>
              <a:buNone/>
            </a:pPr>
            <a:r>
              <a:rPr lang="en-US" sz="1800" b="1" dirty="0">
                <a:latin typeface="Cambria" panose="02040503050406030204" pitchFamily="18" charset="0"/>
                <a:ea typeface="Cambria" panose="02040503050406030204" pitchFamily="18" charset="0"/>
              </a:rPr>
              <a:t>Explanation: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The earliest flights all failed while the latest flights all succeeded.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The CCAFS SLC 40 launch site has about a half of all launches.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VAFB SLC 4E and KSC LC 39A have higher success rates.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It can be assumed that each new launch has a higher rate of success.</a:t>
            </a:r>
            <a:endParaRPr lang="en-US" sz="1800" dirty="0">
              <a:solidFill>
                <a:schemeClr val="accent3">
                  <a:lumMod val="25000"/>
                </a:schemeClr>
              </a:solidFill>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D064697-49E3-28BE-E35A-D5246B804B39}"/>
              </a:ext>
            </a:extLst>
          </p:cNvPr>
          <p:cNvPicPr>
            <a:picLocks noChangeAspect="1"/>
          </p:cNvPicPr>
          <p:nvPr/>
        </p:nvPicPr>
        <p:blipFill>
          <a:blip r:embed="rId3"/>
          <a:stretch>
            <a:fillRect/>
          </a:stretch>
        </p:blipFill>
        <p:spPr>
          <a:xfrm>
            <a:off x="843715" y="1593238"/>
            <a:ext cx="9991876" cy="220716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77860"/>
            <a:ext cx="10198132" cy="1565535"/>
          </a:xfrm>
          <a:prstGeom prst="rect">
            <a:avLst/>
          </a:prstGeom>
        </p:spPr>
        <p:txBody>
          <a:bodyPr>
            <a:noAutofit/>
          </a:bodyPr>
          <a:lstStyle/>
          <a:p>
            <a:pPr marL="0" indent="0">
              <a:lnSpc>
                <a:spcPct val="100000"/>
              </a:lnSpc>
              <a:spcBef>
                <a:spcPts val="1400"/>
              </a:spcBef>
              <a:buNone/>
            </a:pPr>
            <a:r>
              <a:rPr lang="en-US" sz="1800" b="1" dirty="0">
                <a:latin typeface="Cambria" panose="02040503050406030204" pitchFamily="18" charset="0"/>
                <a:ea typeface="Cambria" panose="02040503050406030204" pitchFamily="18" charset="0"/>
              </a:rPr>
              <a:t>Explanation: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For every launch site the higher the payload mass, the higher the success rate.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Most of the launches with payload mass over 7000 kg were successful. </a:t>
            </a:r>
          </a:p>
          <a:p>
            <a:pPr>
              <a:lnSpc>
                <a:spcPct val="100000"/>
              </a:lnSpc>
              <a:spcBef>
                <a:spcPts val="1400"/>
              </a:spcBef>
              <a:buFont typeface="Wingdings" panose="05000000000000000000" pitchFamily="2" charset="2"/>
              <a:buChar char="§"/>
            </a:pPr>
            <a:r>
              <a:rPr lang="en-US" sz="1800" dirty="0">
                <a:latin typeface="Cambria" panose="02040503050406030204" pitchFamily="18" charset="0"/>
                <a:ea typeface="Cambria" panose="02040503050406030204" pitchFamily="18" charset="0"/>
              </a:rPr>
              <a:t>KSC LC 39A has a 100% success rate for payload mass under 5500 kg too.</a:t>
            </a:r>
            <a:endParaRPr lang="en-US" sz="1800" dirty="0">
              <a:solidFill>
                <a:schemeClr val="accent3">
                  <a:lumMod val="25000"/>
                </a:schemeClr>
              </a:solidFill>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FA6AB03-8A99-283F-1DDE-A176F73D960A}"/>
              </a:ext>
            </a:extLst>
          </p:cNvPr>
          <p:cNvPicPr>
            <a:picLocks noChangeAspect="1"/>
          </p:cNvPicPr>
          <p:nvPr/>
        </p:nvPicPr>
        <p:blipFill>
          <a:blip r:embed="rId3"/>
          <a:stretch>
            <a:fillRect/>
          </a:stretch>
        </p:blipFill>
        <p:spPr>
          <a:xfrm>
            <a:off x="1071250" y="1741936"/>
            <a:ext cx="10080476" cy="22814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8251" y="1767504"/>
            <a:ext cx="6179430" cy="3811588"/>
          </a:xfrm>
          <a:prstGeom prst="rect">
            <a:avLst/>
          </a:prstGeom>
        </p:spPr>
        <p:txBody>
          <a:bodyPr>
            <a:normAutofit/>
          </a:bodyPr>
          <a:lstStyle/>
          <a:p>
            <a:pPr marL="0" indent="0">
              <a:lnSpc>
                <a:spcPct val="100000"/>
              </a:lnSpc>
              <a:spcBef>
                <a:spcPts val="1400"/>
              </a:spcBef>
              <a:buNone/>
            </a:pPr>
            <a:r>
              <a:rPr lang="en-US" sz="1800" b="1" dirty="0">
                <a:latin typeface="Cambria" panose="02040503050406030204" pitchFamily="18" charset="0"/>
                <a:ea typeface="Cambria" panose="02040503050406030204" pitchFamily="18" charset="0"/>
              </a:rPr>
              <a:t>Explanation: </a:t>
            </a:r>
          </a:p>
          <a:p>
            <a:pPr marL="0" indent="0">
              <a:lnSpc>
                <a:spcPct val="100000"/>
              </a:lnSpc>
              <a:spcBef>
                <a:spcPts val="1400"/>
              </a:spcBef>
              <a:buNone/>
            </a:pPr>
            <a:endParaRPr lang="en-US" sz="1800" b="1" dirty="0">
              <a:latin typeface="Cambria" panose="02040503050406030204" pitchFamily="18" charset="0"/>
              <a:ea typeface="Cambria" panose="02040503050406030204" pitchFamily="18" charset="0"/>
            </a:endParaRPr>
          </a:p>
          <a:p>
            <a:pPr marL="0" indent="0">
              <a:lnSpc>
                <a:spcPct val="100000"/>
              </a:lnSpc>
              <a:spcBef>
                <a:spcPts val="1400"/>
              </a:spcBef>
              <a:buNone/>
            </a:pPr>
            <a:r>
              <a:rPr lang="en-US" sz="1800" dirty="0">
                <a:latin typeface="Cambria" panose="02040503050406030204" pitchFamily="18" charset="0"/>
                <a:ea typeface="Cambria" panose="02040503050406030204" pitchFamily="18" charset="0"/>
              </a:rPr>
              <a:t>•     Orbits with 100% success rate: - ES-L1, GEO, HEO, SSO </a:t>
            </a:r>
          </a:p>
          <a:p>
            <a:pPr marL="0" indent="0">
              <a:lnSpc>
                <a:spcPct val="100000"/>
              </a:lnSpc>
              <a:spcBef>
                <a:spcPts val="1400"/>
              </a:spcBef>
              <a:buNone/>
            </a:pPr>
            <a:r>
              <a:rPr lang="en-US" sz="1800" dirty="0">
                <a:latin typeface="Cambria" panose="02040503050406030204" pitchFamily="18" charset="0"/>
                <a:ea typeface="Cambria" panose="02040503050406030204" pitchFamily="18" charset="0"/>
              </a:rPr>
              <a:t>•     Orbits with 0% success rate: - SO </a:t>
            </a:r>
          </a:p>
          <a:p>
            <a:pPr marL="0" indent="0">
              <a:lnSpc>
                <a:spcPct val="100000"/>
              </a:lnSpc>
              <a:spcBef>
                <a:spcPts val="1400"/>
              </a:spcBef>
              <a:buNone/>
            </a:pPr>
            <a:r>
              <a:rPr lang="en-US" sz="1800" dirty="0">
                <a:latin typeface="Cambria" panose="02040503050406030204" pitchFamily="18" charset="0"/>
                <a:ea typeface="Cambria" panose="02040503050406030204" pitchFamily="18" charset="0"/>
              </a:rPr>
              <a:t>•     Orbits with success rate between 50% and 85% : - </a:t>
            </a:r>
          </a:p>
          <a:p>
            <a:pPr marL="0" indent="0">
              <a:lnSpc>
                <a:spcPct val="100000"/>
              </a:lnSpc>
              <a:spcBef>
                <a:spcPts val="1400"/>
              </a:spcBef>
              <a:buNone/>
            </a:pPr>
            <a:r>
              <a:rPr lang="en-US" sz="1800" dirty="0">
                <a:latin typeface="Cambria" panose="02040503050406030204" pitchFamily="18" charset="0"/>
                <a:ea typeface="Cambria" panose="02040503050406030204" pitchFamily="18" charset="0"/>
              </a:rPr>
              <a:t>       GTO, ISS, LEO, MEO, PO</a:t>
            </a:r>
            <a:endParaRPr lang="en-US" sz="1800" dirty="0">
              <a:solidFill>
                <a:schemeClr val="accent3">
                  <a:lumMod val="25000"/>
                </a:schemeClr>
              </a:solidFill>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A3D72A5-A292-26C6-7ACA-54A99A2C96C1}"/>
              </a:ext>
            </a:extLst>
          </p:cNvPr>
          <p:cNvPicPr>
            <a:picLocks noChangeAspect="1"/>
          </p:cNvPicPr>
          <p:nvPr/>
        </p:nvPicPr>
        <p:blipFill>
          <a:blip r:embed="rId3"/>
          <a:stretch>
            <a:fillRect/>
          </a:stretch>
        </p:blipFill>
        <p:spPr>
          <a:xfrm>
            <a:off x="6913458" y="1772752"/>
            <a:ext cx="4848180" cy="356204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C43D909-A9F6-47AD-C317-856AAF5DC595}"/>
              </a:ext>
            </a:extLst>
          </p:cNvPr>
          <p:cNvPicPr>
            <a:picLocks noChangeAspect="1"/>
          </p:cNvPicPr>
          <p:nvPr/>
        </p:nvPicPr>
        <p:blipFill>
          <a:blip r:embed="rId3"/>
          <a:stretch>
            <a:fillRect/>
          </a:stretch>
        </p:blipFill>
        <p:spPr>
          <a:xfrm>
            <a:off x="1045867" y="1666092"/>
            <a:ext cx="9748116" cy="2215028"/>
          </a:xfrm>
          <a:prstGeom prst="rect">
            <a:avLst/>
          </a:prstGeom>
        </p:spPr>
      </p:pic>
      <p:sp>
        <p:nvSpPr>
          <p:cNvPr id="8" name="TextBox 7">
            <a:extLst>
              <a:ext uri="{FF2B5EF4-FFF2-40B4-BE49-F238E27FC236}">
                <a16:creationId xmlns:a16="http://schemas.microsoft.com/office/drawing/2014/main" id="{BD62388F-59A4-2C54-1466-401FEED8E03E}"/>
              </a:ext>
            </a:extLst>
          </p:cNvPr>
          <p:cNvSpPr txBox="1"/>
          <p:nvPr/>
        </p:nvSpPr>
        <p:spPr>
          <a:xfrm>
            <a:off x="883919" y="4459513"/>
            <a:ext cx="10424161" cy="1200329"/>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In the LEO orbit the Success appears related to the number of flights; on the other hand, there seems to be no relationship between flight number when in GTO orbit.</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7FC61E0-646D-0D7D-E4EE-DDED33A2C00B}"/>
              </a:ext>
            </a:extLst>
          </p:cNvPr>
          <p:cNvPicPr>
            <a:picLocks noChangeAspect="1"/>
          </p:cNvPicPr>
          <p:nvPr/>
        </p:nvPicPr>
        <p:blipFill>
          <a:blip r:embed="rId3"/>
          <a:stretch>
            <a:fillRect/>
          </a:stretch>
        </p:blipFill>
        <p:spPr>
          <a:xfrm>
            <a:off x="770010" y="1626772"/>
            <a:ext cx="10687961" cy="2488028"/>
          </a:xfrm>
          <a:prstGeom prst="rect">
            <a:avLst/>
          </a:prstGeom>
        </p:spPr>
      </p:pic>
      <p:sp>
        <p:nvSpPr>
          <p:cNvPr id="8" name="TextBox 7">
            <a:extLst>
              <a:ext uri="{FF2B5EF4-FFF2-40B4-BE49-F238E27FC236}">
                <a16:creationId xmlns:a16="http://schemas.microsoft.com/office/drawing/2014/main" id="{391928A1-BCC4-3D78-BE5F-69E45E0DCFC1}"/>
              </a:ext>
            </a:extLst>
          </p:cNvPr>
          <p:cNvSpPr txBox="1"/>
          <p:nvPr/>
        </p:nvSpPr>
        <p:spPr>
          <a:xfrm>
            <a:off x="770011" y="4653873"/>
            <a:ext cx="1068796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Heavy payloads have a negative influence on GTO orbits and positive on GTO and Polar LEO (ISS) orbits.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F31AB605-FBF4-B07C-A8C9-ABE765F1D9FE}"/>
              </a:ext>
            </a:extLst>
          </p:cNvPr>
          <p:cNvSpPr txBox="1"/>
          <p:nvPr/>
        </p:nvSpPr>
        <p:spPr>
          <a:xfrm>
            <a:off x="770011" y="1605895"/>
            <a:ext cx="10883509" cy="92333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     Success rate started increasing in 2013 and kept until 2020.</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     It seems that the first three years were a period of adjusts and improvement of technology. </a:t>
            </a:r>
            <a:endParaRPr lang="en-IN"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ADEE7367-6C2A-4426-1C58-B37EEB196A6E}"/>
              </a:ext>
            </a:extLst>
          </p:cNvPr>
          <p:cNvPicPr>
            <a:picLocks noChangeAspect="1"/>
          </p:cNvPicPr>
          <p:nvPr/>
        </p:nvPicPr>
        <p:blipFill>
          <a:blip r:embed="rId3"/>
          <a:stretch>
            <a:fillRect/>
          </a:stretch>
        </p:blipFill>
        <p:spPr>
          <a:xfrm>
            <a:off x="2331394" y="2897919"/>
            <a:ext cx="5329246" cy="361396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F321775-BC3B-8A7B-73E0-E4F7532ED906}"/>
              </a:ext>
            </a:extLst>
          </p:cNvPr>
          <p:cNvPicPr>
            <a:picLocks noChangeAspect="1"/>
          </p:cNvPicPr>
          <p:nvPr/>
        </p:nvPicPr>
        <p:blipFill>
          <a:blip r:embed="rId3"/>
          <a:stretch>
            <a:fillRect/>
          </a:stretch>
        </p:blipFill>
        <p:spPr>
          <a:xfrm>
            <a:off x="834046" y="1808576"/>
            <a:ext cx="10515600" cy="2075202"/>
          </a:xfrm>
          <a:prstGeom prst="rect">
            <a:avLst/>
          </a:prstGeom>
        </p:spPr>
      </p:pic>
      <p:sp>
        <p:nvSpPr>
          <p:cNvPr id="8" name="TextBox 7">
            <a:extLst>
              <a:ext uri="{FF2B5EF4-FFF2-40B4-BE49-F238E27FC236}">
                <a16:creationId xmlns:a16="http://schemas.microsoft.com/office/drawing/2014/main" id="{467AD489-4F7F-C6DA-760B-00C3DB0C3CBF}"/>
              </a:ext>
            </a:extLst>
          </p:cNvPr>
          <p:cNvSpPr txBox="1"/>
          <p:nvPr/>
        </p:nvSpPr>
        <p:spPr>
          <a:xfrm>
            <a:off x="770011" y="4493010"/>
            <a:ext cx="780288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Displaying the names of the unique launch sites in the space mission.</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35D036-3D81-4612-BB9C-B3CDC1AADC6A}"/>
              </a:ext>
            </a:extLst>
          </p:cNvPr>
          <p:cNvPicPr>
            <a:picLocks noChangeAspect="1"/>
          </p:cNvPicPr>
          <p:nvPr/>
        </p:nvPicPr>
        <p:blipFill>
          <a:blip r:embed="rId3"/>
          <a:stretch>
            <a:fillRect/>
          </a:stretch>
        </p:blipFill>
        <p:spPr>
          <a:xfrm>
            <a:off x="770011" y="1643260"/>
            <a:ext cx="10365349" cy="3467220"/>
          </a:xfrm>
          <a:prstGeom prst="rect">
            <a:avLst/>
          </a:prstGeom>
        </p:spPr>
      </p:pic>
      <p:sp>
        <p:nvSpPr>
          <p:cNvPr id="8" name="TextBox 7">
            <a:extLst>
              <a:ext uri="{FF2B5EF4-FFF2-40B4-BE49-F238E27FC236}">
                <a16:creationId xmlns:a16="http://schemas.microsoft.com/office/drawing/2014/main" id="{5C81BA74-3C5E-1450-6CA6-A624EA7B4333}"/>
              </a:ext>
            </a:extLst>
          </p:cNvPr>
          <p:cNvSpPr txBox="1"/>
          <p:nvPr/>
        </p:nvSpPr>
        <p:spPr>
          <a:xfrm>
            <a:off x="734028" y="5310324"/>
            <a:ext cx="935736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Displaying 5 records where launch sites begin with the string 'CCA’.</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4B8F5F8-7A48-162A-A385-95280199FE3E}"/>
              </a:ext>
            </a:extLst>
          </p:cNvPr>
          <p:cNvPicPr>
            <a:picLocks noChangeAspect="1"/>
          </p:cNvPicPr>
          <p:nvPr/>
        </p:nvPicPr>
        <p:blipFill>
          <a:blip r:embed="rId3"/>
          <a:stretch>
            <a:fillRect/>
          </a:stretch>
        </p:blipFill>
        <p:spPr>
          <a:xfrm>
            <a:off x="770011" y="1683966"/>
            <a:ext cx="10643120" cy="1516434"/>
          </a:xfrm>
          <a:prstGeom prst="rect">
            <a:avLst/>
          </a:prstGeom>
        </p:spPr>
      </p:pic>
      <p:sp>
        <p:nvSpPr>
          <p:cNvPr id="8" name="TextBox 7">
            <a:extLst>
              <a:ext uri="{FF2B5EF4-FFF2-40B4-BE49-F238E27FC236}">
                <a16:creationId xmlns:a16="http://schemas.microsoft.com/office/drawing/2014/main" id="{C039D617-6EB1-2F4D-F3C9-CA64C1A0DC77}"/>
              </a:ext>
            </a:extLst>
          </p:cNvPr>
          <p:cNvSpPr txBox="1"/>
          <p:nvPr/>
        </p:nvSpPr>
        <p:spPr>
          <a:xfrm>
            <a:off x="660400" y="3752166"/>
            <a:ext cx="998728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Displaying the total payload mass carried by boosters launched by NASA (CRS).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C2D3213-42C6-AE9D-DBD7-75E3FBDF6B38}"/>
              </a:ext>
            </a:extLst>
          </p:cNvPr>
          <p:cNvPicPr>
            <a:picLocks noChangeAspect="1"/>
          </p:cNvPicPr>
          <p:nvPr/>
        </p:nvPicPr>
        <p:blipFill>
          <a:blip r:embed="rId3"/>
          <a:stretch>
            <a:fillRect/>
          </a:stretch>
        </p:blipFill>
        <p:spPr>
          <a:xfrm>
            <a:off x="770011" y="1702920"/>
            <a:ext cx="10663702" cy="1416200"/>
          </a:xfrm>
          <a:prstGeom prst="rect">
            <a:avLst/>
          </a:prstGeom>
        </p:spPr>
      </p:pic>
      <p:sp>
        <p:nvSpPr>
          <p:cNvPr id="8" name="TextBox 7">
            <a:extLst>
              <a:ext uri="{FF2B5EF4-FFF2-40B4-BE49-F238E27FC236}">
                <a16:creationId xmlns:a16="http://schemas.microsoft.com/office/drawing/2014/main" id="{3F285E3B-9580-C0CB-4201-E0625ADAD3BA}"/>
              </a:ext>
            </a:extLst>
          </p:cNvPr>
          <p:cNvSpPr txBox="1"/>
          <p:nvPr/>
        </p:nvSpPr>
        <p:spPr>
          <a:xfrm>
            <a:off x="770010" y="3827195"/>
            <a:ext cx="10853029"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Displaying average payload mass carried by booster version F9 v1.1.</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046" y="1386608"/>
            <a:ext cx="9023298" cy="52427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200"/>
              </a:spcBef>
              <a:spcAft>
                <a:spcPts val="800"/>
              </a:spcAft>
              <a:buNone/>
            </a:pPr>
            <a:r>
              <a:rPr lang="en-IN" sz="64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Methodologies:</a:t>
            </a:r>
            <a:endParaRPr lang="en-IN" sz="6400" b="1" kern="1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Data Collection (Web scraping, SpaceX API)</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Data Wrangling (Cleaning and preprocessing)</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Exploratory Data Analysis with Data Visualization</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Exploratory Data Analysis with SQL</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Building an Interactive Map with Folium</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Building a Dashboard with </a:t>
            </a:r>
            <a:r>
              <a:rPr lang="en-IN" sz="6400" kern="1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Plotly</a:t>
            </a: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Dash</a:t>
            </a:r>
          </a:p>
          <a:p>
            <a:pPr indent="0">
              <a:lnSpc>
                <a:spcPct val="170000"/>
              </a:lnSpc>
              <a:spcBef>
                <a:spcPts val="200"/>
              </a:spcBef>
              <a:spcAft>
                <a:spcPts val="200"/>
              </a:spcAft>
              <a:buFont typeface="Wingdings" panose="05000000000000000000" pitchFamily="2" charset="2"/>
              <a:buChar char="ü"/>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Predictive Analysis (Classification with Logistic Regression, SVM, Decision Trees, KNN)</a:t>
            </a:r>
            <a:endParaRPr lang="en-IN" sz="6400" b="1" kern="100"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marL="0" indent="0">
              <a:lnSpc>
                <a:spcPct val="170000"/>
              </a:lnSpc>
              <a:spcBef>
                <a:spcPts val="600"/>
              </a:spcBef>
              <a:spcAft>
                <a:spcPts val="1200"/>
              </a:spcAft>
              <a:buNone/>
            </a:pPr>
            <a:r>
              <a:rPr lang="en-IN" sz="6400" b="1"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Summary of Results:</a:t>
            </a:r>
            <a:endPar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70000"/>
              </a:lnSpc>
              <a:spcBef>
                <a:spcPts val="300"/>
              </a:spcBef>
              <a:spcAft>
                <a:spcPts val="3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EDA Results (Identifying patterns and correlations)</a:t>
            </a:r>
          </a:p>
          <a:p>
            <a:pPr marL="342900" lvl="0" indent="-342900">
              <a:lnSpc>
                <a:spcPct val="170000"/>
              </a:lnSpc>
              <a:spcBef>
                <a:spcPts val="300"/>
              </a:spcBef>
              <a:spcAft>
                <a:spcPts val="3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Interactive Analytics Demo (Screenshots of dashboard and map)</a:t>
            </a:r>
          </a:p>
          <a:p>
            <a:pPr marL="342900" lvl="0" indent="-342900">
              <a:lnSpc>
                <a:spcPct val="170000"/>
              </a:lnSpc>
              <a:spcBef>
                <a:spcPts val="300"/>
              </a:spcBef>
              <a:spcAft>
                <a:spcPts val="3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Predictive Analysis Results (Model performance and evaluation metrics)</a:t>
            </a:r>
          </a:p>
          <a:p>
            <a:pPr marL="0" indent="0">
              <a:lnSpc>
                <a:spcPct val="100000"/>
              </a:lnSpc>
              <a:spcBef>
                <a:spcPts val="1400"/>
              </a:spcBef>
              <a:buNone/>
            </a:pPr>
            <a:endParaRPr lang="en-US" sz="1400" dirty="0">
              <a:solidFill>
                <a:schemeClr val="accent3">
                  <a:lumMod val="25000"/>
                </a:schemeClr>
              </a:solidFill>
              <a:latin typeface="Cambria" panose="02040503050406030204" pitchFamily="18" charset="0"/>
              <a:ea typeface="Cambria" panose="020405030504060302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353C2B7-B8D9-8A11-B903-11C88E69A994}"/>
              </a:ext>
            </a:extLst>
          </p:cNvPr>
          <p:cNvPicPr>
            <a:picLocks noChangeAspect="1"/>
          </p:cNvPicPr>
          <p:nvPr/>
        </p:nvPicPr>
        <p:blipFill>
          <a:blip r:embed="rId3"/>
          <a:stretch>
            <a:fillRect/>
          </a:stretch>
        </p:blipFill>
        <p:spPr>
          <a:xfrm>
            <a:off x="770011" y="1671530"/>
            <a:ext cx="10659094" cy="1518710"/>
          </a:xfrm>
          <a:prstGeom prst="rect">
            <a:avLst/>
          </a:prstGeom>
        </p:spPr>
      </p:pic>
      <p:sp>
        <p:nvSpPr>
          <p:cNvPr id="8" name="TextBox 7">
            <a:extLst>
              <a:ext uri="{FF2B5EF4-FFF2-40B4-BE49-F238E27FC236}">
                <a16:creationId xmlns:a16="http://schemas.microsoft.com/office/drawing/2014/main" id="{6D8EABC5-3DA2-F7B5-A351-71AC9664A866}"/>
              </a:ext>
            </a:extLst>
          </p:cNvPr>
          <p:cNvSpPr txBox="1"/>
          <p:nvPr/>
        </p:nvSpPr>
        <p:spPr>
          <a:xfrm>
            <a:off x="770010" y="3774071"/>
            <a:ext cx="9400149" cy="923330"/>
          </a:xfrm>
          <a:prstGeom prst="rect">
            <a:avLst/>
          </a:prstGeom>
          <a:noFill/>
        </p:spPr>
        <p:txBody>
          <a:bodyPr wrap="square">
            <a:spAutoFit/>
          </a:bodyPr>
          <a:lstStyle/>
          <a:p>
            <a:r>
              <a:rPr lang="en-US" b="1" dirty="0"/>
              <a:t>Explanation: </a:t>
            </a:r>
          </a:p>
          <a:p>
            <a:endParaRPr lang="en-US" dirty="0"/>
          </a:p>
          <a:p>
            <a:pPr marL="285750" indent="-285750">
              <a:buFont typeface="Wingdings" panose="05000000000000000000" pitchFamily="2" charset="2"/>
              <a:buChar char="§"/>
            </a:pPr>
            <a:r>
              <a:rPr lang="en-US" dirty="0"/>
              <a:t>Listing the date when the first successful landing outcome in ground pad was achieved.</a:t>
            </a:r>
            <a:endParaRPr lang="en-IN"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5906421-D4A4-29F1-0723-60C03A8559D0}"/>
              </a:ext>
            </a:extLst>
          </p:cNvPr>
          <p:cNvPicPr>
            <a:picLocks noChangeAspect="1"/>
          </p:cNvPicPr>
          <p:nvPr/>
        </p:nvPicPr>
        <p:blipFill>
          <a:blip r:embed="rId3"/>
          <a:stretch>
            <a:fillRect/>
          </a:stretch>
        </p:blipFill>
        <p:spPr>
          <a:xfrm>
            <a:off x="770011" y="1719714"/>
            <a:ext cx="10628374" cy="2303646"/>
          </a:xfrm>
          <a:prstGeom prst="rect">
            <a:avLst/>
          </a:prstGeom>
        </p:spPr>
      </p:pic>
      <p:sp>
        <p:nvSpPr>
          <p:cNvPr id="7" name="TextBox 6">
            <a:extLst>
              <a:ext uri="{FF2B5EF4-FFF2-40B4-BE49-F238E27FC236}">
                <a16:creationId xmlns:a16="http://schemas.microsoft.com/office/drawing/2014/main" id="{066C4B29-AD9E-3AF2-7EB6-4D0FC473E4F2}"/>
              </a:ext>
            </a:extLst>
          </p:cNvPr>
          <p:cNvSpPr txBox="1"/>
          <p:nvPr/>
        </p:nvSpPr>
        <p:spPr>
          <a:xfrm>
            <a:off x="770010" y="4655375"/>
            <a:ext cx="9674469" cy="1200329"/>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Listing the names of the boosters which have success in drone ship and have payload mass greater than 4000 but less than 6000.</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4F2C6F2-D385-AC5F-0760-836EB782F689}"/>
              </a:ext>
            </a:extLst>
          </p:cNvPr>
          <p:cNvPicPr>
            <a:picLocks noChangeAspect="1"/>
          </p:cNvPicPr>
          <p:nvPr/>
        </p:nvPicPr>
        <p:blipFill>
          <a:blip r:embed="rId3"/>
          <a:stretch>
            <a:fillRect/>
          </a:stretch>
        </p:blipFill>
        <p:spPr>
          <a:xfrm>
            <a:off x="770010" y="1711891"/>
            <a:ext cx="10599029" cy="1945805"/>
          </a:xfrm>
          <a:prstGeom prst="rect">
            <a:avLst/>
          </a:prstGeom>
        </p:spPr>
      </p:pic>
      <p:sp>
        <p:nvSpPr>
          <p:cNvPr id="8" name="TextBox 7">
            <a:extLst>
              <a:ext uri="{FF2B5EF4-FFF2-40B4-BE49-F238E27FC236}">
                <a16:creationId xmlns:a16="http://schemas.microsoft.com/office/drawing/2014/main" id="{C4A064D2-8B74-AE31-9AA9-F3CBAADEA060}"/>
              </a:ext>
            </a:extLst>
          </p:cNvPr>
          <p:cNvSpPr txBox="1"/>
          <p:nvPr/>
        </p:nvSpPr>
        <p:spPr>
          <a:xfrm>
            <a:off x="770010" y="4355515"/>
            <a:ext cx="886167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Listing the total number of successful and failure mission outcomes.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6798508-213F-A1B7-48C6-8DB8D2A1B6AF}"/>
              </a:ext>
            </a:extLst>
          </p:cNvPr>
          <p:cNvPicPr>
            <a:picLocks noChangeAspect="1"/>
          </p:cNvPicPr>
          <p:nvPr/>
        </p:nvPicPr>
        <p:blipFill>
          <a:blip r:embed="rId3"/>
          <a:stretch>
            <a:fillRect/>
          </a:stretch>
        </p:blipFill>
        <p:spPr>
          <a:xfrm>
            <a:off x="791405" y="1565474"/>
            <a:ext cx="10609189" cy="3484046"/>
          </a:xfrm>
          <a:prstGeom prst="rect">
            <a:avLst/>
          </a:prstGeom>
        </p:spPr>
      </p:pic>
      <p:sp>
        <p:nvSpPr>
          <p:cNvPr id="8" name="TextBox 7">
            <a:extLst>
              <a:ext uri="{FF2B5EF4-FFF2-40B4-BE49-F238E27FC236}">
                <a16:creationId xmlns:a16="http://schemas.microsoft.com/office/drawing/2014/main" id="{A1BE5CEE-2503-25B7-C93C-8BE2DB1296C4}"/>
              </a:ext>
            </a:extLst>
          </p:cNvPr>
          <p:cNvSpPr txBox="1"/>
          <p:nvPr/>
        </p:nvSpPr>
        <p:spPr>
          <a:xfrm>
            <a:off x="660400" y="5299561"/>
            <a:ext cx="1041400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Listing the names of the booster versions which have carried the maximum payload mass.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4621485-6D81-6C70-B8A7-B73E76AF944C}"/>
              </a:ext>
            </a:extLst>
          </p:cNvPr>
          <p:cNvPicPr>
            <a:picLocks noChangeAspect="1"/>
          </p:cNvPicPr>
          <p:nvPr/>
        </p:nvPicPr>
        <p:blipFill>
          <a:blip r:embed="rId3"/>
          <a:stretch>
            <a:fillRect/>
          </a:stretch>
        </p:blipFill>
        <p:spPr>
          <a:xfrm>
            <a:off x="770011" y="1749005"/>
            <a:ext cx="10647930" cy="1837475"/>
          </a:xfrm>
          <a:prstGeom prst="rect">
            <a:avLst/>
          </a:prstGeom>
        </p:spPr>
      </p:pic>
      <p:sp>
        <p:nvSpPr>
          <p:cNvPr id="8" name="TextBox 7">
            <a:extLst>
              <a:ext uri="{FF2B5EF4-FFF2-40B4-BE49-F238E27FC236}">
                <a16:creationId xmlns:a16="http://schemas.microsoft.com/office/drawing/2014/main" id="{18EE60B0-8682-AA72-6A23-9C3CD18CBB42}"/>
              </a:ext>
            </a:extLst>
          </p:cNvPr>
          <p:cNvSpPr txBox="1"/>
          <p:nvPr/>
        </p:nvSpPr>
        <p:spPr>
          <a:xfrm>
            <a:off x="609600" y="4228081"/>
            <a:ext cx="10007600" cy="1200329"/>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Listing the failed landing outcomes in drone ship, their booster versions and launch site names for the months in year 2015.</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19572" y="6226392"/>
            <a:ext cx="2743200" cy="401638"/>
          </a:xfrm>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F4BB79-9CB1-7B42-246F-A4DFAD55E512}"/>
              </a:ext>
            </a:extLst>
          </p:cNvPr>
          <p:cNvPicPr>
            <a:picLocks noChangeAspect="1"/>
          </p:cNvPicPr>
          <p:nvPr/>
        </p:nvPicPr>
        <p:blipFill>
          <a:blip r:embed="rId3"/>
          <a:stretch>
            <a:fillRect/>
          </a:stretch>
        </p:blipFill>
        <p:spPr>
          <a:xfrm>
            <a:off x="780170" y="1546422"/>
            <a:ext cx="10609189" cy="3398696"/>
          </a:xfrm>
          <a:prstGeom prst="rect">
            <a:avLst/>
          </a:prstGeom>
        </p:spPr>
      </p:pic>
      <p:sp>
        <p:nvSpPr>
          <p:cNvPr id="8" name="TextBox 7">
            <a:extLst>
              <a:ext uri="{FF2B5EF4-FFF2-40B4-BE49-F238E27FC236}">
                <a16:creationId xmlns:a16="http://schemas.microsoft.com/office/drawing/2014/main" id="{C9C8A401-8780-5528-CF27-69B012685A8D}"/>
              </a:ext>
            </a:extLst>
          </p:cNvPr>
          <p:cNvSpPr txBox="1"/>
          <p:nvPr/>
        </p:nvSpPr>
        <p:spPr>
          <a:xfrm>
            <a:off x="650240" y="5102243"/>
            <a:ext cx="11196320" cy="1200329"/>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Ranking the count of landing outcomes (such as Failure (drone ship) or Success (ground pad)) between the date 2010-06-04 and 2017-03-20 in descending order.</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4806"/>
            <a:ext cx="9745589" cy="401638"/>
          </a:xfrm>
          <a:prstGeom prst="rect">
            <a:avLst/>
          </a:prstGeom>
        </p:spPr>
        <p:txBody>
          <a:bodyPr lIns="91440" tIns="45720" rIns="91440" bIns="45720" anchor="t">
            <a:normAutofit/>
          </a:bodyPr>
          <a:lstStyle/>
          <a:p>
            <a:pPr>
              <a:lnSpc>
                <a:spcPct val="100000"/>
              </a:lnSpc>
              <a:spcBef>
                <a:spcPts val="1400"/>
              </a:spcBef>
              <a:buFont typeface="Wingdings" panose="05000000000000000000" pitchFamily="2" charset="2"/>
              <a:buChar char="§"/>
            </a:pPr>
            <a:r>
              <a:rPr lang="en-US" sz="1600" dirty="0"/>
              <a:t>Launch sites are near sea, probably by safety, but not too far from roads and railroads.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B20A9B49-A9E4-2784-D369-8BD344DEE1A1}"/>
              </a:ext>
            </a:extLst>
          </p:cNvPr>
          <p:cNvPicPr>
            <a:picLocks noChangeAspect="1"/>
          </p:cNvPicPr>
          <p:nvPr/>
        </p:nvPicPr>
        <p:blipFill>
          <a:blip r:embed="rId3"/>
          <a:stretch>
            <a:fillRect/>
          </a:stretch>
        </p:blipFill>
        <p:spPr>
          <a:xfrm>
            <a:off x="2666795" y="2294690"/>
            <a:ext cx="6294325" cy="37664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0345"/>
            <a:ext cx="5691749" cy="3823335"/>
          </a:xfrm>
          <a:prstGeom prst="rect">
            <a:avLst/>
          </a:prstGeom>
        </p:spPr>
        <p:txBody>
          <a:bodyPr lIns="91440" tIns="45720" rIns="91440" bIns="45720" anchor="t">
            <a:noAutofit/>
          </a:bodyPr>
          <a:lstStyle/>
          <a:p>
            <a:pPr marL="0" indent="0">
              <a:lnSpc>
                <a:spcPct val="100000"/>
              </a:lnSpc>
              <a:spcBef>
                <a:spcPts val="1400"/>
              </a:spcBef>
              <a:buNone/>
            </a:pPr>
            <a:r>
              <a:rPr lang="en-US" sz="1800" b="1" dirty="0">
                <a:latin typeface="Cambria" panose="02040503050406030204" pitchFamily="18" charset="0"/>
                <a:ea typeface="Cambria" panose="02040503050406030204" pitchFamily="18" charset="0"/>
              </a:rPr>
              <a:t>Explanation: </a:t>
            </a:r>
          </a:p>
          <a:p>
            <a:pPr marL="0" indent="0">
              <a:lnSpc>
                <a:spcPct val="150000"/>
              </a:lnSpc>
              <a:spcBef>
                <a:spcPts val="1400"/>
              </a:spcBef>
              <a:buNone/>
            </a:pPr>
            <a:r>
              <a:rPr lang="en-US" sz="1800" dirty="0">
                <a:latin typeface="Cambria" panose="02040503050406030204" pitchFamily="18" charset="0"/>
                <a:ea typeface="Cambria" panose="02040503050406030204" pitchFamily="18" charset="0"/>
              </a:rPr>
              <a:t>•     From the color-labeled markers we should be able to easily identify which launch sites have relatively high success rates. </a:t>
            </a:r>
          </a:p>
          <a:p>
            <a:pPr>
              <a:lnSpc>
                <a:spcPct val="150000"/>
              </a:lnSpc>
              <a:spcBef>
                <a:spcPts val="1400"/>
              </a:spcBef>
              <a:buFontTx/>
              <a:buChar char="-"/>
            </a:pPr>
            <a:r>
              <a:rPr lang="en-US" sz="1800" dirty="0">
                <a:latin typeface="Cambria" panose="02040503050406030204" pitchFamily="18" charset="0"/>
                <a:ea typeface="Cambria" panose="02040503050406030204" pitchFamily="18" charset="0"/>
              </a:rPr>
              <a:t>Green Marker = Successful Launch </a:t>
            </a:r>
          </a:p>
          <a:p>
            <a:pPr>
              <a:lnSpc>
                <a:spcPct val="150000"/>
              </a:lnSpc>
              <a:spcBef>
                <a:spcPts val="1400"/>
              </a:spcBef>
              <a:buFontTx/>
              <a:buChar char="-"/>
            </a:pPr>
            <a:r>
              <a:rPr lang="en-US" sz="1800" dirty="0">
                <a:latin typeface="Cambria" panose="02040503050406030204" pitchFamily="18" charset="0"/>
                <a:ea typeface="Cambria" panose="02040503050406030204" pitchFamily="18" charset="0"/>
              </a:rPr>
              <a:t>Red Marker = Failed Launch </a:t>
            </a:r>
          </a:p>
          <a:p>
            <a:pPr marL="0" indent="0">
              <a:lnSpc>
                <a:spcPct val="150000"/>
              </a:lnSpc>
              <a:spcBef>
                <a:spcPts val="1400"/>
              </a:spcBef>
              <a:buNone/>
            </a:pPr>
            <a:r>
              <a:rPr lang="en-US" sz="1800" dirty="0">
                <a:latin typeface="Cambria" panose="02040503050406030204" pitchFamily="18" charset="0"/>
                <a:ea typeface="Cambria" panose="02040503050406030204" pitchFamily="18" charset="0"/>
              </a:rPr>
              <a:t>•     Launch Site KSC LC-39A has a very high Success Rate.</a:t>
            </a:r>
            <a:endParaRPr lang="en-US" sz="1800" dirty="0">
              <a:solidFill>
                <a:schemeClr val="accent3">
                  <a:lumMod val="25000"/>
                </a:schemeClr>
              </a:solidFill>
              <a:latin typeface="Cambria" panose="02040503050406030204" pitchFamily="18" charset="0"/>
              <a:ea typeface="Cambria" panose="02040503050406030204" pitchFamily="18"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4" name="Picture 3">
            <a:extLst>
              <a:ext uri="{FF2B5EF4-FFF2-40B4-BE49-F238E27FC236}">
                <a16:creationId xmlns:a16="http://schemas.microsoft.com/office/drawing/2014/main" id="{EEAAA868-50BB-D7ED-3BBF-2DA326164CB3}"/>
              </a:ext>
            </a:extLst>
          </p:cNvPr>
          <p:cNvPicPr>
            <a:picLocks noChangeAspect="1"/>
          </p:cNvPicPr>
          <p:nvPr/>
        </p:nvPicPr>
        <p:blipFill>
          <a:blip r:embed="rId3"/>
          <a:stretch>
            <a:fillRect/>
          </a:stretch>
        </p:blipFill>
        <p:spPr>
          <a:xfrm>
            <a:off x="7025564" y="1616994"/>
            <a:ext cx="3907232" cy="382333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84491" y="1491616"/>
            <a:ext cx="6271910" cy="4821702"/>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1800" b="1" dirty="0">
                <a:latin typeface="Cambria" panose="02040503050406030204" pitchFamily="18" charset="0"/>
                <a:ea typeface="Cambria" panose="02040503050406030204" pitchFamily="18" charset="0"/>
              </a:rPr>
              <a:t>Explanation: </a:t>
            </a:r>
          </a:p>
          <a:p>
            <a:pPr marL="0" indent="0">
              <a:lnSpc>
                <a:spcPct val="160000"/>
              </a:lnSpc>
              <a:spcBef>
                <a:spcPts val="1400"/>
              </a:spcBef>
              <a:buNone/>
            </a:pPr>
            <a:r>
              <a:rPr lang="en-US" sz="1800" dirty="0">
                <a:latin typeface="Cambria" panose="02040503050406030204" pitchFamily="18" charset="0"/>
                <a:ea typeface="Cambria" panose="02040503050406030204" pitchFamily="18" charset="0"/>
              </a:rPr>
              <a:t>•   From the visual analysis of the launch site KSC LC-39A we can clearly see that it is: </a:t>
            </a:r>
          </a:p>
          <a:p>
            <a:pPr>
              <a:lnSpc>
                <a:spcPct val="160000"/>
              </a:lnSpc>
              <a:spcBef>
                <a:spcPts val="1400"/>
              </a:spcBef>
              <a:buFontTx/>
              <a:buChar char="-"/>
            </a:pPr>
            <a:r>
              <a:rPr lang="en-US" sz="1800" dirty="0">
                <a:latin typeface="Cambria" panose="02040503050406030204" pitchFamily="18" charset="0"/>
                <a:ea typeface="Cambria" panose="02040503050406030204" pitchFamily="18" charset="0"/>
              </a:rPr>
              <a:t>relative close to railway (15.23 km) </a:t>
            </a:r>
          </a:p>
          <a:p>
            <a:pPr>
              <a:lnSpc>
                <a:spcPct val="160000"/>
              </a:lnSpc>
              <a:spcBef>
                <a:spcPts val="1400"/>
              </a:spcBef>
              <a:buFontTx/>
              <a:buChar char="-"/>
            </a:pPr>
            <a:r>
              <a:rPr lang="en-US" sz="1800" dirty="0">
                <a:latin typeface="Cambria" panose="02040503050406030204" pitchFamily="18" charset="0"/>
                <a:ea typeface="Cambria" panose="02040503050406030204" pitchFamily="18" charset="0"/>
              </a:rPr>
              <a:t>relative close to highway (20.28 km) </a:t>
            </a:r>
          </a:p>
          <a:p>
            <a:pPr>
              <a:lnSpc>
                <a:spcPct val="160000"/>
              </a:lnSpc>
              <a:spcBef>
                <a:spcPts val="1400"/>
              </a:spcBef>
              <a:buFontTx/>
              <a:buChar char="-"/>
            </a:pPr>
            <a:r>
              <a:rPr lang="en-US" sz="1800" dirty="0">
                <a:latin typeface="Cambria" panose="02040503050406030204" pitchFamily="18" charset="0"/>
                <a:ea typeface="Cambria" panose="02040503050406030204" pitchFamily="18" charset="0"/>
              </a:rPr>
              <a:t>relative close to coastline (14.99 km) </a:t>
            </a:r>
          </a:p>
          <a:p>
            <a:pPr marL="0" indent="0">
              <a:lnSpc>
                <a:spcPct val="160000"/>
              </a:lnSpc>
              <a:spcBef>
                <a:spcPts val="1400"/>
              </a:spcBef>
              <a:buNone/>
            </a:pPr>
            <a:r>
              <a:rPr lang="en-US" sz="1800" dirty="0">
                <a:latin typeface="Cambria" panose="02040503050406030204" pitchFamily="18" charset="0"/>
                <a:ea typeface="Cambria" panose="02040503050406030204" pitchFamily="18" charset="0"/>
              </a:rPr>
              <a:t>•   Also the launch site KSC LC-39A is relative close to its closest city Titusville (16.32 km). </a:t>
            </a:r>
          </a:p>
          <a:p>
            <a:pPr marL="0" indent="0">
              <a:lnSpc>
                <a:spcPct val="160000"/>
              </a:lnSpc>
              <a:spcBef>
                <a:spcPts val="1400"/>
              </a:spcBef>
              <a:buNone/>
            </a:pPr>
            <a:r>
              <a:rPr lang="en-US" sz="1800" dirty="0">
                <a:latin typeface="Cambria" panose="02040503050406030204" pitchFamily="18" charset="0"/>
                <a:ea typeface="Cambria" panose="02040503050406030204" pitchFamily="18" charset="0"/>
              </a:rPr>
              <a:t>•   Failed rocket with its high speed can cover distances like 15-20 km in few seconds. </a:t>
            </a:r>
          </a:p>
          <a:p>
            <a:pPr marL="0" indent="0">
              <a:lnSpc>
                <a:spcPct val="160000"/>
              </a:lnSpc>
              <a:spcBef>
                <a:spcPts val="1400"/>
              </a:spcBef>
              <a:buNone/>
            </a:pPr>
            <a:r>
              <a:rPr lang="en-US" sz="1800" dirty="0">
                <a:latin typeface="Cambria" panose="02040503050406030204" pitchFamily="18" charset="0"/>
                <a:ea typeface="Cambria" panose="02040503050406030204" pitchFamily="18" charset="0"/>
              </a:rPr>
              <a:t>It could be potentially dangerous to populated areas.</a:t>
            </a:r>
            <a:endParaRPr lang="en-US" sz="1800" dirty="0">
              <a:solidFill>
                <a:schemeClr val="accent3">
                  <a:lumMod val="25000"/>
                </a:schemeClr>
              </a:solidFill>
              <a:latin typeface="Cambria" panose="02040503050406030204" pitchFamily="18" charset="0"/>
              <a:ea typeface="Cambria" panose="020405030504060302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7F4F575E-E0C7-DAA4-BD0B-58B69327170A}"/>
              </a:ext>
            </a:extLst>
          </p:cNvPr>
          <p:cNvPicPr>
            <a:picLocks noChangeAspect="1"/>
          </p:cNvPicPr>
          <p:nvPr/>
        </p:nvPicPr>
        <p:blipFill>
          <a:blip r:embed="rId3"/>
          <a:stretch>
            <a:fillRect/>
          </a:stretch>
        </p:blipFill>
        <p:spPr>
          <a:xfrm>
            <a:off x="6756401" y="2179222"/>
            <a:ext cx="4808870" cy="31307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5225"/>
            <a:ext cx="10847223" cy="449034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7000"/>
              </a:lnSpc>
              <a:spcAft>
                <a:spcPts val="1800"/>
              </a:spcAft>
              <a:buNone/>
            </a:pPr>
            <a:r>
              <a:rPr lang="en-IN" sz="80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Project Background and Context:</a:t>
            </a:r>
            <a:endParaRPr lang="en-IN" sz="8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80000" indent="-288000" algn="just">
              <a:lnSpc>
                <a:spcPct val="170000"/>
              </a:lnSpc>
              <a:spcBef>
                <a:spcPts val="0"/>
              </a:spcBef>
              <a:buNone/>
            </a:pPr>
            <a:r>
              <a:rPr lang="en-IN" sz="64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SpaceX has become the leading company in commercial space exploration, reducing costs through innovations like the reusable first stage of its Falcon 9 rockets. Each launch costs around $62 million, significantly lower than competitors due to this reusability. By predicting whether the first stage will successfully land, we can estimate the total cost of a launch and further optimize space missions. This project uses public data and machine learning models to </a:t>
            </a:r>
            <a:r>
              <a:rPr lang="en-IN" sz="6400" kern="1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analyze</a:t>
            </a: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and predict the reusability of SpaceX's first stage, which plays a critical role in determining launch expenses.</a:t>
            </a:r>
          </a:p>
          <a:p>
            <a:pPr>
              <a:lnSpc>
                <a:spcPct val="107000"/>
              </a:lnSpc>
              <a:spcBef>
                <a:spcPts val="1800"/>
              </a:spcBef>
              <a:spcAft>
                <a:spcPts val="800"/>
              </a:spcAft>
              <a:buNone/>
            </a:pPr>
            <a:r>
              <a:rPr lang="en-IN" sz="80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Questions to be Answered:</a:t>
            </a:r>
            <a:endParaRPr lang="en-IN" sz="8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How do variables like payload mass, launch site, number of flights, and orbits affect the success of first stage landings?</a:t>
            </a:r>
          </a:p>
          <a:p>
            <a:pPr marL="342900" lvl="0" indent="-342900">
              <a:lnSpc>
                <a:spcPct val="107000"/>
              </a:lnSpc>
              <a:spcAft>
                <a:spcPts val="8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Does the rate of successful landings increase over the years?</a:t>
            </a:r>
          </a:p>
          <a:p>
            <a:pPr marL="342900" lvl="0" indent="-342900">
              <a:lnSpc>
                <a:spcPct val="107000"/>
              </a:lnSpc>
              <a:spcAft>
                <a:spcPts val="800"/>
              </a:spcAft>
              <a:buFont typeface="+mj-lt"/>
              <a:buAutoNum type="arabicPeriod"/>
              <a:tabLst>
                <a:tab pos="457200" algn="l"/>
              </a:tabLst>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What is the best algorithm for binary classification in this case?</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62F5AC87-B4A7-CA5B-2D14-A6D309061D53}"/>
              </a:ext>
            </a:extLst>
          </p:cNvPr>
          <p:cNvPicPr>
            <a:picLocks noChangeAspect="1"/>
          </p:cNvPicPr>
          <p:nvPr/>
        </p:nvPicPr>
        <p:blipFill>
          <a:blip r:embed="rId3"/>
          <a:stretch>
            <a:fillRect/>
          </a:stretch>
        </p:blipFill>
        <p:spPr>
          <a:xfrm>
            <a:off x="770011" y="1577213"/>
            <a:ext cx="10515600" cy="3306139"/>
          </a:xfrm>
          <a:prstGeom prst="rect">
            <a:avLst/>
          </a:prstGeom>
        </p:spPr>
      </p:pic>
      <p:sp>
        <p:nvSpPr>
          <p:cNvPr id="7" name="TextBox 6">
            <a:extLst>
              <a:ext uri="{FF2B5EF4-FFF2-40B4-BE49-F238E27FC236}">
                <a16:creationId xmlns:a16="http://schemas.microsoft.com/office/drawing/2014/main" id="{A3D896FB-F3F3-F283-94F3-08DCF90F395E}"/>
              </a:ext>
            </a:extLst>
          </p:cNvPr>
          <p:cNvSpPr txBox="1"/>
          <p:nvPr/>
        </p:nvSpPr>
        <p:spPr>
          <a:xfrm>
            <a:off x="770011" y="5102243"/>
            <a:ext cx="1095248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 chart clearly shows that from all the sites, KSC LC-39A has the most successful launches.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1"/>
                </a:solidFill>
                <a:latin typeface="Abadi" panose="020B0604020104020204" pitchFamily="34" charset="0"/>
              </a:rPr>
              <a:t>Launch site with highest launch success ratio</a:t>
            </a:r>
          </a:p>
        </p:txBody>
      </p:sp>
      <p:pic>
        <p:nvPicPr>
          <p:cNvPr id="4" name="Picture 3">
            <a:extLst>
              <a:ext uri="{FF2B5EF4-FFF2-40B4-BE49-F238E27FC236}">
                <a16:creationId xmlns:a16="http://schemas.microsoft.com/office/drawing/2014/main" id="{B6C4F2B8-21F5-794B-A256-2CF2D8C9AFB2}"/>
              </a:ext>
            </a:extLst>
          </p:cNvPr>
          <p:cNvPicPr>
            <a:picLocks noChangeAspect="1"/>
          </p:cNvPicPr>
          <p:nvPr/>
        </p:nvPicPr>
        <p:blipFill>
          <a:blip r:embed="rId3"/>
          <a:stretch>
            <a:fillRect/>
          </a:stretch>
        </p:blipFill>
        <p:spPr>
          <a:xfrm>
            <a:off x="770011" y="1559309"/>
            <a:ext cx="10609189" cy="3306079"/>
          </a:xfrm>
          <a:prstGeom prst="rect">
            <a:avLst/>
          </a:prstGeom>
        </p:spPr>
      </p:pic>
      <p:sp>
        <p:nvSpPr>
          <p:cNvPr id="7" name="TextBox 6">
            <a:extLst>
              <a:ext uri="{FF2B5EF4-FFF2-40B4-BE49-F238E27FC236}">
                <a16:creationId xmlns:a16="http://schemas.microsoft.com/office/drawing/2014/main" id="{890E70B7-1786-CF97-C884-0FAA140DD17A}"/>
              </a:ext>
            </a:extLst>
          </p:cNvPr>
          <p:cNvSpPr txBox="1"/>
          <p:nvPr/>
        </p:nvSpPr>
        <p:spPr>
          <a:xfrm>
            <a:off x="629920" y="5013832"/>
            <a:ext cx="10383520" cy="923330"/>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KSC LC-39A has the highest launch success rate (76.9%) with 10 successful and only 3 failed landings.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4" name="TextBox 3">
            <a:extLst>
              <a:ext uri="{FF2B5EF4-FFF2-40B4-BE49-F238E27FC236}">
                <a16:creationId xmlns:a16="http://schemas.microsoft.com/office/drawing/2014/main" id="{0C7C93CC-BF88-086A-3DC0-B52EED65B324}"/>
              </a:ext>
            </a:extLst>
          </p:cNvPr>
          <p:cNvSpPr txBox="1"/>
          <p:nvPr/>
        </p:nvSpPr>
        <p:spPr>
          <a:xfrm>
            <a:off x="770011" y="4503296"/>
            <a:ext cx="9537309" cy="1477328"/>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Payloads under 6,000kg and FT boosters are the most successful combination.</a:t>
            </a:r>
          </a:p>
          <a:p>
            <a:pPr marL="285750" indent="-285750">
              <a:buFont typeface="Wingdings" panose="05000000000000000000" pitchFamily="2" charset="2"/>
              <a:buChar char="§"/>
            </a:pPr>
            <a:endParaRPr lang="en-US"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dirty="0"/>
              <a:t>There’s not enough data to estimate risk of launches over 7,000kg</a:t>
            </a:r>
            <a:endParaRPr lang="en-IN"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C19ED7F6-0453-7B65-7562-9C027ACE6912}"/>
              </a:ext>
            </a:extLst>
          </p:cNvPr>
          <p:cNvPicPr>
            <a:picLocks noChangeAspect="1"/>
          </p:cNvPicPr>
          <p:nvPr/>
        </p:nvPicPr>
        <p:blipFill>
          <a:blip r:embed="rId3"/>
          <a:stretch>
            <a:fillRect/>
          </a:stretch>
        </p:blipFill>
        <p:spPr>
          <a:xfrm>
            <a:off x="841131" y="1500056"/>
            <a:ext cx="5068534" cy="2807784"/>
          </a:xfrm>
          <a:prstGeom prst="rect">
            <a:avLst/>
          </a:prstGeom>
        </p:spPr>
      </p:pic>
      <p:pic>
        <p:nvPicPr>
          <p:cNvPr id="11" name="Picture 10">
            <a:extLst>
              <a:ext uri="{FF2B5EF4-FFF2-40B4-BE49-F238E27FC236}">
                <a16:creationId xmlns:a16="http://schemas.microsoft.com/office/drawing/2014/main" id="{08BC4DF4-5969-6CA5-4B5F-092DCE276EB8}"/>
              </a:ext>
            </a:extLst>
          </p:cNvPr>
          <p:cNvPicPr>
            <a:picLocks noChangeAspect="1"/>
          </p:cNvPicPr>
          <p:nvPr/>
        </p:nvPicPr>
        <p:blipFill>
          <a:blip r:embed="rId4"/>
          <a:stretch>
            <a:fillRect/>
          </a:stretch>
        </p:blipFill>
        <p:spPr>
          <a:xfrm>
            <a:off x="6095999" y="1500056"/>
            <a:ext cx="6837681" cy="33276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BBAFA86D-18D4-306E-3AE8-B99F217B3F51}"/>
              </a:ext>
            </a:extLst>
          </p:cNvPr>
          <p:cNvSpPr txBox="1"/>
          <p:nvPr/>
        </p:nvSpPr>
        <p:spPr>
          <a:xfrm>
            <a:off x="770011" y="1528356"/>
            <a:ext cx="10101189" cy="1287468"/>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dirty="0">
                <a:latin typeface="Cambria" panose="02040503050406030204" pitchFamily="18" charset="0"/>
                <a:ea typeface="Cambria" panose="02040503050406030204" pitchFamily="18" charset="0"/>
              </a:rPr>
              <a:t>Four classification models were tested, and their accuracies are plotted beside.</a:t>
            </a:r>
          </a:p>
          <a:p>
            <a:pPr marL="285750" indent="-285750">
              <a:lnSpc>
                <a:spcPct val="150000"/>
              </a:lnSpc>
              <a:buFont typeface="Wingdings" panose="05000000000000000000" pitchFamily="2" charset="2"/>
              <a:buChar char="§"/>
            </a:pPr>
            <a:r>
              <a:rPr lang="en-US" dirty="0">
                <a:latin typeface="Cambria" panose="02040503050406030204" pitchFamily="18" charset="0"/>
                <a:ea typeface="Cambria" panose="02040503050406030204" pitchFamily="18" charset="0"/>
              </a:rPr>
              <a:t>The model with the highest classification accuracy is Decision Tree Classifier, which has accuracies over than 87%.</a:t>
            </a:r>
            <a:endParaRPr lang="en-IN"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6F638BA1-632F-0DBA-A5AB-E643C49E7365}"/>
              </a:ext>
            </a:extLst>
          </p:cNvPr>
          <p:cNvPicPr>
            <a:picLocks noChangeAspect="1"/>
          </p:cNvPicPr>
          <p:nvPr/>
        </p:nvPicPr>
        <p:blipFill>
          <a:blip r:embed="rId3"/>
          <a:stretch>
            <a:fillRect/>
          </a:stretch>
        </p:blipFill>
        <p:spPr>
          <a:xfrm>
            <a:off x="3303614" y="2671440"/>
            <a:ext cx="5033981" cy="35549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5522BEF-A2D3-4221-DB1E-CBC9642BFCFE}"/>
              </a:ext>
            </a:extLst>
          </p:cNvPr>
          <p:cNvPicPr>
            <a:picLocks noChangeAspect="1"/>
          </p:cNvPicPr>
          <p:nvPr/>
        </p:nvPicPr>
        <p:blipFill>
          <a:blip r:embed="rId3"/>
          <a:stretch>
            <a:fillRect/>
          </a:stretch>
        </p:blipFill>
        <p:spPr>
          <a:xfrm>
            <a:off x="770011" y="2165637"/>
            <a:ext cx="3805157" cy="2949528"/>
          </a:xfrm>
          <a:prstGeom prst="rect">
            <a:avLst/>
          </a:prstGeom>
        </p:spPr>
      </p:pic>
      <p:sp>
        <p:nvSpPr>
          <p:cNvPr id="7" name="TextBox 6">
            <a:extLst>
              <a:ext uri="{FF2B5EF4-FFF2-40B4-BE49-F238E27FC236}">
                <a16:creationId xmlns:a16="http://schemas.microsoft.com/office/drawing/2014/main" id="{F2209638-9D9F-FFB5-9547-89AC3596D431}"/>
              </a:ext>
            </a:extLst>
          </p:cNvPr>
          <p:cNvSpPr txBox="1"/>
          <p:nvPr/>
        </p:nvSpPr>
        <p:spPr>
          <a:xfrm>
            <a:off x="5325989" y="2606038"/>
            <a:ext cx="6096000" cy="1841466"/>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Explanation: </a:t>
            </a:r>
          </a:p>
          <a:p>
            <a:endParaRPr lang="en-US" dirty="0">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
            </a:pPr>
            <a:r>
              <a:rPr lang="en-US" dirty="0">
                <a:latin typeface="Cambria" panose="02040503050406030204" pitchFamily="18" charset="0"/>
                <a:ea typeface="Cambria" panose="02040503050406030204" pitchFamily="18" charset="0"/>
              </a:rPr>
              <a:t>Examining the confusion matrix, we see that logistic regression can distinguish between the different classes. We see that the major problem is false positives.</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Content Placeholder 2">
            <a:extLst>
              <a:ext uri="{FF2B5EF4-FFF2-40B4-BE49-F238E27FC236}">
                <a16:creationId xmlns:a16="http://schemas.microsoft.com/office/drawing/2014/main" id="{C82B42E2-BE14-1866-A94B-DF360F0583DB}"/>
              </a:ext>
            </a:extLst>
          </p:cNvPr>
          <p:cNvSpPr>
            <a:spLocks noGrp="1" noChangeArrowheads="1"/>
          </p:cNvSpPr>
          <p:nvPr>
            <p:ph sz="half" idx="4294967295"/>
          </p:nvPr>
        </p:nvSpPr>
        <p:spPr bwMode="auto">
          <a:xfrm>
            <a:off x="770011" y="1164709"/>
            <a:ext cx="10791159"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KSC LC-39A is the top launch site with the highest success rate.</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Launches with payloads over 7,000kg are less risky, indicating better success with heavier payloads.</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Most sites are near the Equator and coast, optimizing launch conditions.</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Success rates have improved over time, reflecting advances in rocket technology.</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Decision Tree Classifier is effective for predicting successful landings and enhancing decision-making.</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Orbits like ES-L1, GEO, HEO, and SSO have a 100% success rate.</a:t>
            </a:r>
            <a:endParaRPr lang="en-US" altLang="en-US" sz="1800" dirty="0">
              <a:latin typeface="Cambria" panose="02040503050406030204" pitchFamily="18" charset="0"/>
              <a:ea typeface="Cambria" panose="02040503050406030204" pitchFamily="18" charset="0"/>
            </a:endParaRPr>
          </a:p>
          <a:p>
            <a:pPr marR="0" lvl="0" algn="l" defTabSz="914400" rtl="0" eaLnBrk="0" fontAlgn="base" latinLnBrk="0" hangingPunct="0">
              <a:lnSpc>
                <a:spcPct val="150000"/>
              </a:lnSpc>
              <a:spcBef>
                <a:spcPct val="0"/>
              </a:spcBef>
              <a:spcAft>
                <a:spcPts val="600"/>
              </a:spcAft>
              <a:buClrTx/>
              <a:buSzTx/>
              <a:buFont typeface="Wingdings" panose="05000000000000000000" pitchFamily="2" charset="2"/>
              <a:buChar char="§"/>
              <a:tabLst/>
            </a:pPr>
            <a:r>
              <a:rPr kumimoji="0" lang="en-US" altLang="en-US" sz="1800"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Overall, successful landings are increasing as SpaceX improves its processes and rockets.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14118FB4-C45F-17DF-3616-B6C7BFA23AE9}"/>
              </a:ext>
            </a:extLst>
          </p:cNvPr>
          <p:cNvSpPr txBox="1"/>
          <p:nvPr/>
        </p:nvSpPr>
        <p:spPr>
          <a:xfrm>
            <a:off x="770011" y="2102077"/>
            <a:ext cx="11650589" cy="923330"/>
          </a:xfrm>
          <a:prstGeom prst="rect">
            <a:avLst/>
          </a:prstGeom>
          <a:noFill/>
        </p:spPr>
        <p:txBody>
          <a:bodyPr wrap="square">
            <a:spAutoFit/>
          </a:bodyPr>
          <a:lstStyle/>
          <a:p>
            <a:r>
              <a:rPr lang="en-IN" b="1" dirty="0"/>
              <a:t>Git Hub Link-  (README Page)</a:t>
            </a:r>
          </a:p>
          <a:p>
            <a:endParaRPr lang="en-IN" dirty="0"/>
          </a:p>
          <a:p>
            <a:r>
              <a:rPr lang="en-IN" dirty="0">
                <a:hlinkClick r:id="rId4"/>
              </a:rPr>
              <a:t>https://github.com/priya-dharshini-d/IBM-Applied-Data-Science-Capstone/blob/main/README.md</a:t>
            </a:r>
            <a:endParaRPr lang="en-IN" dirty="0"/>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47800"/>
            <a:ext cx="9767360" cy="532311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spcAft>
                <a:spcPts val="600"/>
              </a:spcAft>
              <a:buNone/>
            </a:pPr>
            <a:r>
              <a:rPr lang="en-US" sz="8800" dirty="0">
                <a:solidFill>
                  <a:srgbClr val="0B49CB"/>
                </a:solidFill>
                <a:latin typeface="Abadi"/>
              </a:rPr>
              <a:t>Executive Summary</a:t>
            </a:r>
          </a:p>
          <a:p>
            <a:pPr>
              <a:lnSpc>
                <a:spcPct val="107000"/>
              </a:lnSpc>
              <a:spcAft>
                <a:spcPts val="800"/>
              </a:spcAft>
              <a:buFont typeface="Wingdings" panose="05000000000000000000" pitchFamily="2" charset="2"/>
              <a:buChar char="§"/>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Data collection methodology: </a:t>
            </a:r>
          </a:p>
          <a:p>
            <a:pPr marL="457200" indent="45720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Using SpaceX Rest API </a:t>
            </a:r>
          </a:p>
          <a:p>
            <a:pPr marL="457200" indent="45720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Using Web Scrapping from Wikipedia </a:t>
            </a:r>
          </a:p>
          <a:p>
            <a:pPr>
              <a:lnSpc>
                <a:spcPct val="107000"/>
              </a:lnSpc>
              <a:spcAft>
                <a:spcPts val="800"/>
              </a:spcAft>
              <a:buFont typeface="Wingdings" panose="05000000000000000000" pitchFamily="2" charset="2"/>
              <a:buChar char="§"/>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Performed data wrangling </a:t>
            </a:r>
          </a:p>
          <a:p>
            <a:pPr marL="457200" indent="45720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Filtering the data </a:t>
            </a:r>
          </a:p>
          <a:p>
            <a:pPr marL="457200" indent="45720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Dealing with missing values </a:t>
            </a:r>
          </a:p>
          <a:p>
            <a:pPr marL="457200" indent="45720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Using One Hot Encoding to prepare the data to a binary classification </a:t>
            </a:r>
          </a:p>
          <a:p>
            <a:pPr>
              <a:lnSpc>
                <a:spcPct val="107000"/>
              </a:lnSpc>
              <a:spcAft>
                <a:spcPts val="800"/>
              </a:spcAft>
              <a:buFont typeface="Wingdings" panose="05000000000000000000" pitchFamily="2" charset="2"/>
              <a:buChar char="§"/>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Performed exploratory data analysis (EDA) using visualization and SQL </a:t>
            </a:r>
          </a:p>
          <a:p>
            <a:pPr>
              <a:lnSpc>
                <a:spcPct val="107000"/>
              </a:lnSpc>
              <a:spcAft>
                <a:spcPts val="800"/>
              </a:spcAft>
              <a:buFont typeface="Wingdings" panose="05000000000000000000" pitchFamily="2" charset="2"/>
              <a:buChar char="§"/>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Performed interactive visual analytics using Folium and </a:t>
            </a:r>
            <a:r>
              <a:rPr lang="en-IN" sz="6400" kern="100" dirty="0" err="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Plotly</a:t>
            </a: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Dash </a:t>
            </a:r>
          </a:p>
          <a:p>
            <a:pPr>
              <a:lnSpc>
                <a:spcPct val="107000"/>
              </a:lnSpc>
              <a:spcAft>
                <a:spcPts val="800"/>
              </a:spcAft>
              <a:buFont typeface="Wingdings" panose="05000000000000000000" pitchFamily="2" charset="2"/>
              <a:buChar char="§"/>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Performed predictive analysis using classification models </a:t>
            </a:r>
          </a:p>
          <a:p>
            <a:pPr indent="0">
              <a:lnSpc>
                <a:spcPct val="107000"/>
              </a:lnSpc>
              <a:spcAft>
                <a:spcPts val="800"/>
              </a:spcAft>
              <a:buNone/>
            </a:pPr>
            <a:r>
              <a:rPr lang="en-IN" sz="6400" kern="100"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   Building, tuning and evaluation of classification models to ensure the best results</a:t>
            </a:r>
          </a:p>
          <a:p>
            <a:pPr marL="457200" lvl="1" indent="0">
              <a:lnSpc>
                <a:spcPct val="120000"/>
              </a:lnSpc>
              <a:spcBef>
                <a:spcPts val="1400"/>
              </a:spcBef>
              <a:buNone/>
            </a:pPr>
            <a:endParaRPr lang="en-US" sz="8800" dirty="0">
              <a:solidFill>
                <a:schemeClr val="accent3">
                  <a:lumMod val="25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1335"/>
            <a:ext cx="10515600" cy="4351338"/>
          </a:xfrm>
          <a:prstGeom prst="rect">
            <a:avLst/>
          </a:prstGeom>
        </p:spPr>
        <p:txBody>
          <a:bodyPr/>
          <a:lstStyle/>
          <a:p>
            <a:pPr marL="0" indent="0">
              <a:buNone/>
            </a:pPr>
            <a:endParaRPr lang="en-US" sz="2000" dirty="0">
              <a:latin typeface="Cambria" panose="02040503050406030204" pitchFamily="18" charset="0"/>
              <a:ea typeface="Cambria" panose="02040503050406030204" pitchFamily="18" charset="0"/>
            </a:endParaRPr>
          </a:p>
          <a:p>
            <a:pPr>
              <a:lnSpc>
                <a:spcPct val="150000"/>
              </a:lnSpc>
              <a:buFont typeface="Wingdings" panose="05000000000000000000" pitchFamily="2" charset="2"/>
              <a:buChar char="ü"/>
            </a:pPr>
            <a:r>
              <a:rPr lang="en-US" sz="2000" dirty="0">
                <a:latin typeface="Cambria" panose="02040503050406030204" pitchFamily="18" charset="0"/>
                <a:ea typeface="Cambria" panose="02040503050406030204" pitchFamily="18" charset="0"/>
              </a:rPr>
              <a:t>    The data collection for this project involved a combination of API requests and web scraping. The primary data sources were SpaceX's REST API and SpaceX’s Wikipedia entry. These methods were used to gather comprehensive information on SpaceX's rocket launches, providing more detailed insights into various factors that influence launch success.</a:t>
            </a:r>
          </a:p>
          <a:p>
            <a:pPr>
              <a:lnSpc>
                <a:spcPct val="150000"/>
              </a:lnSpc>
              <a:buFont typeface="Wingdings" panose="05000000000000000000" pitchFamily="2" charset="2"/>
              <a:buChar char="ü"/>
            </a:pPr>
            <a:endParaRPr lang="en-US" sz="2000" dirty="0">
              <a:latin typeface="Cambria" panose="02040503050406030204" pitchFamily="18" charset="0"/>
              <a:ea typeface="Cambria" panose="02040503050406030204" pitchFamily="18" charset="0"/>
            </a:endParaRPr>
          </a:p>
          <a:p>
            <a:pPr>
              <a:lnSpc>
                <a:spcPct val="150000"/>
              </a:lnSpc>
              <a:buFont typeface="Wingdings" panose="05000000000000000000" pitchFamily="2" charset="2"/>
              <a:buChar char="ü"/>
            </a:pPr>
            <a:r>
              <a:rPr lang="en-US" sz="2000" dirty="0">
                <a:latin typeface="Cambria" panose="02040503050406030204" pitchFamily="18" charset="0"/>
                <a:ea typeface="Cambria" panose="02040503050406030204" pitchFamily="18" charset="0"/>
              </a:rPr>
              <a:t>    Data was collected from the SpaceX API (</a:t>
            </a:r>
            <a:r>
              <a:rPr lang="en-US" sz="2000" dirty="0">
                <a:latin typeface="Cambria" panose="02040503050406030204" pitchFamily="18" charset="0"/>
                <a:ea typeface="Cambria" panose="02040503050406030204" pitchFamily="18" charset="0"/>
                <a:hlinkClick r:id="rId3"/>
              </a:rPr>
              <a:t>https://api.spacexdata.com/v4/rockets/</a:t>
            </a:r>
            <a:r>
              <a:rPr lang="en-US" sz="2000" dirty="0">
                <a:latin typeface="Cambria" panose="02040503050406030204" pitchFamily="18" charset="0"/>
                <a:ea typeface="Cambria" panose="02040503050406030204" pitchFamily="18" charset="0"/>
              </a:rPr>
              <a:t>) and Wikipedia (</a:t>
            </a:r>
            <a:r>
              <a:rPr lang="en-US" sz="2000" dirty="0">
                <a:latin typeface="Cambria" panose="02040503050406030204" pitchFamily="18" charset="0"/>
                <a:ea typeface="Cambria" panose="02040503050406030204" pitchFamily="18" charset="0"/>
                <a:hlinkClick r:id="rId4"/>
              </a:rPr>
              <a:t>https://en.wikipedia.org/wiki/List_of_Falcon_9_and_Falcon_Heavy_launches</a:t>
            </a:r>
            <a:r>
              <a:rPr lang="en-US" sz="2000" dirty="0">
                <a:latin typeface="Cambria" panose="02040503050406030204" pitchFamily="18" charset="0"/>
                <a:ea typeface="Cambria" panose="02040503050406030204" pitchFamily="18" charset="0"/>
              </a:rPr>
              <a:t>), using web scraping techniques to fill gaps and ensure a thorough dataset for analysis.</a:t>
            </a:r>
          </a:p>
          <a:p>
            <a:pPr marL="0" indent="0">
              <a:buNone/>
            </a:pPr>
            <a:endParaRPr lang="en-US" sz="2000" dirty="0">
              <a:latin typeface="Cambria" panose="02040503050406030204" pitchFamily="18" charset="0"/>
              <a:ea typeface="Cambria" panose="02040503050406030204" pitchFamily="18" charset="0"/>
            </a:endParaRPr>
          </a:p>
          <a:p>
            <a:pPr>
              <a:buFont typeface="Wingdings" panose="05000000000000000000" pitchFamily="2" charset="2"/>
              <a:buChar char="ü"/>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98497" y="1486026"/>
            <a:ext cx="11882515" cy="4221798"/>
          </a:xfrm>
          <a:prstGeom prst="rect">
            <a:avLst/>
          </a:prstGeom>
        </p:spPr>
        <p:txBody>
          <a:bodyPr vert="horz" lIns="91440" tIns="45720" rIns="91440" bIns="45720" rtlCol="0" anchor="t">
            <a:normAutofit/>
          </a:bodyPr>
          <a:lstStyle/>
          <a:p>
            <a:pPr algn="just">
              <a:lnSpc>
                <a:spcPct val="100000"/>
              </a:lnSpc>
              <a:spcBef>
                <a:spcPts val="1400"/>
              </a:spcBef>
            </a:pPr>
            <a:r>
              <a:rPr lang="en-US" sz="2000" dirty="0">
                <a:latin typeface="Cambria" panose="02040503050406030204" pitchFamily="18" charset="0"/>
                <a:ea typeface="Cambria" panose="02040503050406030204" pitchFamily="18" charset="0"/>
              </a:rPr>
              <a:t>SpaceX offers a public API from where data can be obtained and then used.</a:t>
            </a:r>
          </a:p>
          <a:p>
            <a:pPr algn="just">
              <a:lnSpc>
                <a:spcPct val="100000"/>
              </a:lnSpc>
              <a:spcBef>
                <a:spcPts val="1400"/>
              </a:spcBef>
            </a:pPr>
            <a:r>
              <a:rPr lang="en-US" sz="2000" dirty="0">
                <a:latin typeface="Cambria" panose="02040503050406030204" pitchFamily="18" charset="0"/>
                <a:ea typeface="Cambria" panose="02040503050406030204" pitchFamily="18" charset="0"/>
              </a:rPr>
              <a:t>The API was utilized following the process outlined in the flowchart, and the data is then saved. </a:t>
            </a: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798814A-2638-8624-6FA6-D6DF108FE311}"/>
              </a:ext>
            </a:extLst>
          </p:cNvPr>
          <p:cNvPicPr>
            <a:picLocks noChangeAspect="1"/>
          </p:cNvPicPr>
          <p:nvPr/>
        </p:nvPicPr>
        <p:blipFill>
          <a:blip r:embed="rId3"/>
          <a:stretch>
            <a:fillRect/>
          </a:stretch>
        </p:blipFill>
        <p:spPr>
          <a:xfrm>
            <a:off x="2655582" y="2627308"/>
            <a:ext cx="6744457" cy="2906345"/>
          </a:xfrm>
          <a:prstGeom prst="rect">
            <a:avLst/>
          </a:prstGeom>
        </p:spPr>
      </p:pic>
      <p:sp>
        <p:nvSpPr>
          <p:cNvPr id="10" name="TextBox 9">
            <a:extLst>
              <a:ext uri="{FF2B5EF4-FFF2-40B4-BE49-F238E27FC236}">
                <a16:creationId xmlns:a16="http://schemas.microsoft.com/office/drawing/2014/main" id="{9384756C-17C9-18E6-7B1B-9D7234801CA7}"/>
              </a:ext>
            </a:extLst>
          </p:cNvPr>
          <p:cNvSpPr txBox="1"/>
          <p:nvPr/>
        </p:nvSpPr>
        <p:spPr>
          <a:xfrm>
            <a:off x="770011" y="5950018"/>
            <a:ext cx="11008332"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4"/>
              </a:rPr>
              <a:t>https://github.com/priya-dharshini-d/IBM-Applied-Data-Science-Capstone/blob/main/Data-collection-API%20-1.ipynb</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392499"/>
            <a:ext cx="10765971" cy="1009195"/>
          </a:xfrm>
          <a:prstGeom prst="rect">
            <a:avLst/>
          </a:prstGeom>
        </p:spPr>
        <p:txBody>
          <a:bodyPr lIns="91440" tIns="45720" rIns="91440" bIns="45720" anchor="t">
            <a:noAutofit/>
          </a:bodyPr>
          <a:lstStyle/>
          <a:p>
            <a:pPr algn="just">
              <a:lnSpc>
                <a:spcPct val="100000"/>
              </a:lnSpc>
              <a:spcBef>
                <a:spcPts val="1400"/>
              </a:spcBef>
            </a:pPr>
            <a:r>
              <a:rPr lang="en-US" sz="2000" dirty="0">
                <a:latin typeface="Cambria" panose="02040503050406030204" pitchFamily="18" charset="0"/>
                <a:ea typeface="Cambria" panose="02040503050406030204" pitchFamily="18" charset="0"/>
              </a:rPr>
              <a:t>Data on SpaceX launches can also be sourced from Wikipedia.</a:t>
            </a:r>
          </a:p>
          <a:p>
            <a:pPr algn="just">
              <a:lnSpc>
                <a:spcPct val="100000"/>
              </a:lnSpc>
              <a:spcBef>
                <a:spcPts val="1400"/>
              </a:spcBef>
            </a:pPr>
            <a:r>
              <a:rPr lang="en-US" sz="2000" dirty="0">
                <a:latin typeface="Cambria" panose="02040503050406030204" pitchFamily="18" charset="0"/>
                <a:ea typeface="Cambria" panose="02040503050406030204" pitchFamily="18" charset="0"/>
              </a:rPr>
              <a:t>The data is downloaded from Wikipedia as per the flowchart and then stored.</a:t>
            </a:r>
            <a:endParaRPr lang="en-US" sz="2000" dirty="0">
              <a:solidFill>
                <a:schemeClr val="accent3">
                  <a:lumMod val="25000"/>
                </a:schemeClr>
              </a:solidFill>
              <a:latin typeface="Cambria" panose="02040503050406030204" pitchFamily="18" charset="0"/>
              <a:ea typeface="Cambria" panose="02040503050406030204" pitchFamily="18"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DCB1EBDC-CA8C-06AE-D14A-ED5CA93B08E7}"/>
              </a:ext>
            </a:extLst>
          </p:cNvPr>
          <p:cNvSpPr txBox="1"/>
          <p:nvPr/>
        </p:nvSpPr>
        <p:spPr>
          <a:xfrm>
            <a:off x="770010" y="5903226"/>
            <a:ext cx="10855933"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Cambria" panose="02040503050406030204" pitchFamily="18" charset="0"/>
                <a:ea typeface="Cambria" panose="02040503050406030204" pitchFamily="18" charset="0"/>
              </a:rPr>
              <a:t>GitHub URL - </a:t>
            </a:r>
            <a:r>
              <a:rPr lang="en-US" sz="1800" dirty="0">
                <a:solidFill>
                  <a:schemeClr val="accent3">
                    <a:lumMod val="25000"/>
                  </a:schemeClr>
                </a:solidFill>
                <a:latin typeface="Cambria" panose="02040503050406030204" pitchFamily="18" charset="0"/>
                <a:ea typeface="Cambria" panose="02040503050406030204" pitchFamily="18" charset="0"/>
                <a:hlinkClick r:id="rId3"/>
              </a:rPr>
              <a:t>https://github.com/priya-dharshini-d/IBM-Applied-Data-Science-Capstone/blob/main/Data%20Collection%20with%20Web%20Scraping%20-2.ipynb</a:t>
            </a:r>
            <a:endParaRPr lang="en-US"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3C21667C-6592-FD68-721D-8EC30F657C43}"/>
              </a:ext>
            </a:extLst>
          </p:cNvPr>
          <p:cNvPicPr>
            <a:picLocks noChangeAspect="1"/>
          </p:cNvPicPr>
          <p:nvPr/>
        </p:nvPicPr>
        <p:blipFill>
          <a:blip r:embed="rId4"/>
          <a:stretch>
            <a:fillRect/>
          </a:stretch>
        </p:blipFill>
        <p:spPr>
          <a:xfrm>
            <a:off x="2067215" y="2516604"/>
            <a:ext cx="7126606" cy="312736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422</TotalTime>
  <Words>2633</Words>
  <Application>Microsoft Office PowerPoint</Application>
  <PresentationFormat>Widescreen</PresentationFormat>
  <Paragraphs>310</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Cambria</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Priya dharshini</cp:lastModifiedBy>
  <cp:revision>200</cp:revision>
  <dcterms:created xsi:type="dcterms:W3CDTF">2021-04-29T18:58:34Z</dcterms:created>
  <dcterms:modified xsi:type="dcterms:W3CDTF">2025-04-08T18:28:55Z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